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98" r:id="rId2"/>
    <p:sldId id="499" r:id="rId3"/>
    <p:sldId id="500" r:id="rId4"/>
    <p:sldId id="478" r:id="rId5"/>
    <p:sldId id="468" r:id="rId6"/>
    <p:sldId id="479" r:id="rId7"/>
    <p:sldId id="492" r:id="rId8"/>
    <p:sldId id="493" r:id="rId9"/>
    <p:sldId id="494" r:id="rId10"/>
    <p:sldId id="495" r:id="rId11"/>
    <p:sldId id="491" r:id="rId12"/>
    <p:sldId id="497" r:id="rId13"/>
    <p:sldId id="482" r:id="rId14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E6AF00"/>
    <a:srgbClr val="999999"/>
    <a:srgbClr val="FF9999"/>
    <a:srgbClr val="37E600"/>
    <a:srgbClr val="66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4" autoAdjust="0"/>
    <p:restoredTop sz="96167" autoAdjust="0"/>
  </p:normalViewPr>
  <p:slideViewPr>
    <p:cSldViewPr>
      <p:cViewPr>
        <p:scale>
          <a:sx n="90" d="100"/>
          <a:sy n="90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97AB2-9553-46F4-A52E-EAE2880FD5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8649CF-4EA5-4482-95AE-8F5CCE75BD72}">
      <dgm:prSet phldrT="[Texte]" custT="1"/>
      <dgm:spPr/>
      <dgm:t>
        <a:bodyPr/>
        <a:lstStyle/>
        <a:p>
          <a:r>
            <a:rPr lang="fr-FR" sz="2000" dirty="0" smtClean="0"/>
            <a:t>P80</a:t>
          </a:r>
          <a:endParaRPr lang="fr-FR" sz="2000" dirty="0"/>
        </a:p>
      </dgm:t>
    </dgm:pt>
    <dgm:pt modelId="{ECBDA775-0D6F-42F4-B204-DEB84F37DF84}" type="parTrans" cxnId="{C621760B-AA1A-4560-BA7C-6E54FFE0AD81}">
      <dgm:prSet/>
      <dgm:spPr/>
      <dgm:t>
        <a:bodyPr/>
        <a:lstStyle/>
        <a:p>
          <a:endParaRPr lang="fr-FR" sz="600"/>
        </a:p>
      </dgm:t>
    </dgm:pt>
    <dgm:pt modelId="{A783FDBF-BDF1-4902-A575-A3B11BFC7397}" type="sibTrans" cxnId="{C621760B-AA1A-4560-BA7C-6E54FFE0AD81}">
      <dgm:prSet/>
      <dgm:spPr/>
      <dgm:t>
        <a:bodyPr/>
        <a:lstStyle/>
        <a:p>
          <a:endParaRPr lang="fr-FR" sz="600"/>
        </a:p>
      </dgm:t>
    </dgm:pt>
    <dgm:pt modelId="{16F7E90D-C031-440E-9069-3F5CEC937110}">
      <dgm:prSet phldrT="[Texte]" custT="1"/>
      <dgm:spPr/>
      <dgm:t>
        <a:bodyPr/>
        <a:lstStyle/>
        <a:p>
          <a:r>
            <a:rPr lang="fr-FR" sz="2000" dirty="0" smtClean="0"/>
            <a:t>1</a:t>
          </a:r>
          <a:endParaRPr lang="fr-FR" sz="2000" dirty="0"/>
        </a:p>
      </dgm:t>
    </dgm:pt>
    <dgm:pt modelId="{C0CF46C7-F2CA-4C73-8A28-5D64C34B0BC8}" type="parTrans" cxnId="{6C732A9F-E357-4C2F-B243-CF13F0DBB746}">
      <dgm:prSet custT="1"/>
      <dgm:spPr/>
      <dgm:t>
        <a:bodyPr/>
        <a:lstStyle/>
        <a:p>
          <a:endParaRPr lang="fr-FR" sz="100" dirty="0"/>
        </a:p>
      </dgm:t>
    </dgm:pt>
    <dgm:pt modelId="{978E61CE-A3EB-4732-8292-9588929E8AC3}" type="sibTrans" cxnId="{6C732A9F-E357-4C2F-B243-CF13F0DBB746}">
      <dgm:prSet/>
      <dgm:spPr/>
      <dgm:t>
        <a:bodyPr/>
        <a:lstStyle/>
        <a:p>
          <a:endParaRPr lang="fr-FR" sz="600"/>
        </a:p>
      </dgm:t>
    </dgm:pt>
    <dgm:pt modelId="{DB1401CA-2779-4711-BC05-1330152D17A4}">
      <dgm:prSet phldrT="[Texte]" custT="1"/>
      <dgm:spPr/>
      <dgm:t>
        <a:bodyPr/>
        <a:lstStyle/>
        <a:p>
          <a:r>
            <a:rPr lang="fr-FR" sz="2000" dirty="0" smtClean="0"/>
            <a:t>2</a:t>
          </a:r>
          <a:endParaRPr lang="fr-FR" sz="2000" dirty="0"/>
        </a:p>
      </dgm:t>
    </dgm:pt>
    <dgm:pt modelId="{D6F2AFE0-75E2-485F-8D99-F126BF3DE2A7}" type="parTrans" cxnId="{765E7B24-45B0-45B5-8258-CD5ACB37A02A}">
      <dgm:prSet custT="1"/>
      <dgm:spPr/>
      <dgm:t>
        <a:bodyPr/>
        <a:lstStyle/>
        <a:p>
          <a:endParaRPr lang="fr-FR" sz="100" dirty="0"/>
        </a:p>
      </dgm:t>
    </dgm:pt>
    <dgm:pt modelId="{9196FE76-99FD-48FA-9DE8-126224EA55E6}" type="sibTrans" cxnId="{765E7B24-45B0-45B5-8258-CD5ACB37A02A}">
      <dgm:prSet/>
      <dgm:spPr/>
      <dgm:t>
        <a:bodyPr/>
        <a:lstStyle/>
        <a:p>
          <a:endParaRPr lang="fr-FR" sz="600"/>
        </a:p>
      </dgm:t>
    </dgm:pt>
    <dgm:pt modelId="{A1EE4BB5-F2CA-46D9-9B0D-4BD9601D01CD}">
      <dgm:prSet phldrT="[Texte]" custT="1"/>
      <dgm:spPr/>
      <dgm:t>
        <a:bodyPr/>
        <a:lstStyle/>
        <a:p>
          <a:r>
            <a:rPr lang="fr-FR" sz="2000" dirty="0" smtClean="0"/>
            <a:t>3</a:t>
          </a:r>
          <a:endParaRPr lang="fr-FR" sz="2000" dirty="0"/>
        </a:p>
      </dgm:t>
    </dgm:pt>
    <dgm:pt modelId="{2056A9C4-32EF-428F-AD37-A1C4DBA7AD09}" type="parTrans" cxnId="{7DCBBC47-E528-43F4-8173-7B8054584856}">
      <dgm:prSet custT="1"/>
      <dgm:spPr/>
      <dgm:t>
        <a:bodyPr/>
        <a:lstStyle/>
        <a:p>
          <a:endParaRPr lang="fr-FR" sz="100" dirty="0"/>
        </a:p>
      </dgm:t>
    </dgm:pt>
    <dgm:pt modelId="{C8246B4F-2835-46B3-814D-C2650AD03F65}" type="sibTrans" cxnId="{7DCBBC47-E528-43F4-8173-7B8054584856}">
      <dgm:prSet/>
      <dgm:spPr/>
      <dgm:t>
        <a:bodyPr/>
        <a:lstStyle/>
        <a:p>
          <a:endParaRPr lang="fr-FR" sz="600"/>
        </a:p>
      </dgm:t>
    </dgm:pt>
    <dgm:pt modelId="{E06A85FC-8196-4AC1-836E-C99F57B11794}" type="pres">
      <dgm:prSet presAssocID="{86F97AB2-9553-46F4-A52E-EAE2880FD5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6B92D1-C9EC-4341-AC02-D03C9B5F29D4}" type="pres">
      <dgm:prSet presAssocID="{048649CF-4EA5-4482-95AE-8F5CCE75BD72}" presName="root1" presStyleCnt="0"/>
      <dgm:spPr/>
    </dgm:pt>
    <dgm:pt modelId="{A735C81C-356C-4DBB-91A3-7AA8ECF04FAC}" type="pres">
      <dgm:prSet presAssocID="{048649CF-4EA5-4482-95AE-8F5CCE75B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EC771E-CF67-4FF4-8992-B52D816C5345}" type="pres">
      <dgm:prSet presAssocID="{048649CF-4EA5-4482-95AE-8F5CCE75BD72}" presName="level2hierChild" presStyleCnt="0"/>
      <dgm:spPr/>
    </dgm:pt>
    <dgm:pt modelId="{230DC5F2-6BD1-439B-8784-8A25A2711FC4}" type="pres">
      <dgm:prSet presAssocID="{C0CF46C7-F2CA-4C73-8A28-5D64C34B0BC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4301E9E3-0B20-43C8-B796-985A97276F36}" type="pres">
      <dgm:prSet presAssocID="{C0CF46C7-F2CA-4C73-8A28-5D64C34B0BC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1A8D414-56B0-4C9B-9475-409A276CDC98}" type="pres">
      <dgm:prSet presAssocID="{16F7E90D-C031-440E-9069-3F5CEC937110}" presName="root2" presStyleCnt="0"/>
      <dgm:spPr/>
    </dgm:pt>
    <dgm:pt modelId="{D59F71DC-3E0F-459A-9031-162FA8B228D8}" type="pres">
      <dgm:prSet presAssocID="{16F7E90D-C031-440E-9069-3F5CEC937110}" presName="LevelTwoTextNode" presStyleLbl="node2" presStyleIdx="0" presStyleCnt="3" custLinFactNeighborX="89" custLinFactNeighborY="-4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2271C4-A340-4D17-AE45-DD27D7B8A9F7}" type="pres">
      <dgm:prSet presAssocID="{16F7E90D-C031-440E-9069-3F5CEC937110}" presName="level3hierChild" presStyleCnt="0"/>
      <dgm:spPr/>
    </dgm:pt>
    <dgm:pt modelId="{7A95E1B6-A893-47F4-AD91-13828AFFFBCB}" type="pres">
      <dgm:prSet presAssocID="{D6F2AFE0-75E2-485F-8D99-F126BF3DE2A7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8D3EC4B4-0963-4453-AFA5-02314CEF0591}" type="pres">
      <dgm:prSet presAssocID="{D6F2AFE0-75E2-485F-8D99-F126BF3DE2A7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0BDC9A9-33E8-4B07-97C9-C44D796C4810}" type="pres">
      <dgm:prSet presAssocID="{DB1401CA-2779-4711-BC05-1330152D17A4}" presName="root2" presStyleCnt="0"/>
      <dgm:spPr/>
    </dgm:pt>
    <dgm:pt modelId="{BB31C909-0EA0-4D04-B605-DBB7129B9620}" type="pres">
      <dgm:prSet presAssocID="{DB1401CA-2779-4711-BC05-1330152D17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4F6F97-4F1F-41B7-AF2B-B38F0B8C50AE}" type="pres">
      <dgm:prSet presAssocID="{DB1401CA-2779-4711-BC05-1330152D17A4}" presName="level3hierChild" presStyleCnt="0"/>
      <dgm:spPr/>
    </dgm:pt>
    <dgm:pt modelId="{FBC1AE5E-0F8F-4CE8-B4F8-03A56F3BB7E1}" type="pres">
      <dgm:prSet presAssocID="{2056A9C4-32EF-428F-AD37-A1C4DBA7AD09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5D56B01-055A-44CA-A76B-E0C525615802}" type="pres">
      <dgm:prSet presAssocID="{2056A9C4-32EF-428F-AD37-A1C4DBA7AD09}" presName="connTx" presStyleLbl="parChTrans1D2" presStyleIdx="2" presStyleCnt="3"/>
      <dgm:spPr/>
      <dgm:t>
        <a:bodyPr/>
        <a:lstStyle/>
        <a:p>
          <a:endParaRPr lang="fr-FR"/>
        </a:p>
      </dgm:t>
    </dgm:pt>
    <dgm:pt modelId="{8DE045D4-7ACD-4B27-AD17-0DBAC0399D2B}" type="pres">
      <dgm:prSet presAssocID="{A1EE4BB5-F2CA-46D9-9B0D-4BD9601D01CD}" presName="root2" presStyleCnt="0"/>
      <dgm:spPr/>
    </dgm:pt>
    <dgm:pt modelId="{27285D01-B491-465C-A012-33A48B1A759F}" type="pres">
      <dgm:prSet presAssocID="{A1EE4BB5-F2CA-46D9-9B0D-4BD9601D01CD}" presName="LevelTwoTextNode" presStyleLbl="node2" presStyleIdx="2" presStyleCnt="3" custLinFactNeighborY="1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E5A808-8105-4686-A6C6-2DD6001C77B2}" type="pres">
      <dgm:prSet presAssocID="{A1EE4BB5-F2CA-46D9-9B0D-4BD9601D01CD}" presName="level3hierChild" presStyleCnt="0"/>
      <dgm:spPr/>
    </dgm:pt>
  </dgm:ptLst>
  <dgm:cxnLst>
    <dgm:cxn modelId="{C621760B-AA1A-4560-BA7C-6E54FFE0AD81}" srcId="{86F97AB2-9553-46F4-A52E-EAE2880FD50F}" destId="{048649CF-4EA5-4482-95AE-8F5CCE75BD72}" srcOrd="0" destOrd="0" parTransId="{ECBDA775-0D6F-42F4-B204-DEB84F37DF84}" sibTransId="{A783FDBF-BDF1-4902-A575-A3B11BFC7397}"/>
    <dgm:cxn modelId="{E326D7F8-B104-42B2-8EA1-40353EDC683C}" type="presOf" srcId="{DB1401CA-2779-4711-BC05-1330152D17A4}" destId="{BB31C909-0EA0-4D04-B605-DBB7129B9620}" srcOrd="0" destOrd="0" presId="urn:microsoft.com/office/officeart/2005/8/layout/hierarchy2"/>
    <dgm:cxn modelId="{99E93260-BBDB-44BF-8241-1BA6E9990FEE}" type="presOf" srcId="{C0CF46C7-F2CA-4C73-8A28-5D64C34B0BC8}" destId="{4301E9E3-0B20-43C8-B796-985A97276F36}" srcOrd="1" destOrd="0" presId="urn:microsoft.com/office/officeart/2005/8/layout/hierarchy2"/>
    <dgm:cxn modelId="{AABE7BFE-4466-4428-8130-B13C8A2C1624}" type="presOf" srcId="{C0CF46C7-F2CA-4C73-8A28-5D64C34B0BC8}" destId="{230DC5F2-6BD1-439B-8784-8A25A2711FC4}" srcOrd="0" destOrd="0" presId="urn:microsoft.com/office/officeart/2005/8/layout/hierarchy2"/>
    <dgm:cxn modelId="{D6FCBA37-DEAA-48C2-8E8E-A0304FD3A85A}" type="presOf" srcId="{2056A9C4-32EF-428F-AD37-A1C4DBA7AD09}" destId="{F5D56B01-055A-44CA-A76B-E0C525615802}" srcOrd="1" destOrd="0" presId="urn:microsoft.com/office/officeart/2005/8/layout/hierarchy2"/>
    <dgm:cxn modelId="{6C732A9F-E357-4C2F-B243-CF13F0DBB746}" srcId="{048649CF-4EA5-4482-95AE-8F5CCE75BD72}" destId="{16F7E90D-C031-440E-9069-3F5CEC937110}" srcOrd="0" destOrd="0" parTransId="{C0CF46C7-F2CA-4C73-8A28-5D64C34B0BC8}" sibTransId="{978E61CE-A3EB-4732-8292-9588929E8AC3}"/>
    <dgm:cxn modelId="{568FF414-ADFC-49BE-A8A5-16E8D0713574}" type="presOf" srcId="{A1EE4BB5-F2CA-46D9-9B0D-4BD9601D01CD}" destId="{27285D01-B491-465C-A012-33A48B1A759F}" srcOrd="0" destOrd="0" presId="urn:microsoft.com/office/officeart/2005/8/layout/hierarchy2"/>
    <dgm:cxn modelId="{ED1F2EFA-6A0D-4699-B2BE-24BDA563448A}" type="presOf" srcId="{2056A9C4-32EF-428F-AD37-A1C4DBA7AD09}" destId="{FBC1AE5E-0F8F-4CE8-B4F8-03A56F3BB7E1}" srcOrd="0" destOrd="0" presId="urn:microsoft.com/office/officeart/2005/8/layout/hierarchy2"/>
    <dgm:cxn modelId="{7CD7F3FD-920E-45EA-8CFE-C639300BB485}" type="presOf" srcId="{D6F2AFE0-75E2-485F-8D99-F126BF3DE2A7}" destId="{8D3EC4B4-0963-4453-AFA5-02314CEF0591}" srcOrd="1" destOrd="0" presId="urn:microsoft.com/office/officeart/2005/8/layout/hierarchy2"/>
    <dgm:cxn modelId="{7DCBBC47-E528-43F4-8173-7B8054584856}" srcId="{048649CF-4EA5-4482-95AE-8F5CCE75BD72}" destId="{A1EE4BB5-F2CA-46D9-9B0D-4BD9601D01CD}" srcOrd="2" destOrd="0" parTransId="{2056A9C4-32EF-428F-AD37-A1C4DBA7AD09}" sibTransId="{C8246B4F-2835-46B3-814D-C2650AD03F65}"/>
    <dgm:cxn modelId="{8E144084-49EF-438B-803E-7656503B4B40}" type="presOf" srcId="{D6F2AFE0-75E2-485F-8D99-F126BF3DE2A7}" destId="{7A95E1B6-A893-47F4-AD91-13828AFFFBCB}" srcOrd="0" destOrd="0" presId="urn:microsoft.com/office/officeart/2005/8/layout/hierarchy2"/>
    <dgm:cxn modelId="{8E9F9AE9-75E0-4BA2-97F5-9A8DCC207526}" type="presOf" srcId="{048649CF-4EA5-4482-95AE-8F5CCE75BD72}" destId="{A735C81C-356C-4DBB-91A3-7AA8ECF04FAC}" srcOrd="0" destOrd="0" presId="urn:microsoft.com/office/officeart/2005/8/layout/hierarchy2"/>
    <dgm:cxn modelId="{E6DABA7F-5E2B-482F-BDEE-BC13C5C72E75}" type="presOf" srcId="{86F97AB2-9553-46F4-A52E-EAE2880FD50F}" destId="{E06A85FC-8196-4AC1-836E-C99F57B11794}" srcOrd="0" destOrd="0" presId="urn:microsoft.com/office/officeart/2005/8/layout/hierarchy2"/>
    <dgm:cxn modelId="{28438508-24FC-47D1-9003-70BF2A9377BD}" type="presOf" srcId="{16F7E90D-C031-440E-9069-3F5CEC937110}" destId="{D59F71DC-3E0F-459A-9031-162FA8B228D8}" srcOrd="0" destOrd="0" presId="urn:microsoft.com/office/officeart/2005/8/layout/hierarchy2"/>
    <dgm:cxn modelId="{765E7B24-45B0-45B5-8258-CD5ACB37A02A}" srcId="{048649CF-4EA5-4482-95AE-8F5CCE75BD72}" destId="{DB1401CA-2779-4711-BC05-1330152D17A4}" srcOrd="1" destOrd="0" parTransId="{D6F2AFE0-75E2-485F-8D99-F126BF3DE2A7}" sibTransId="{9196FE76-99FD-48FA-9DE8-126224EA55E6}"/>
    <dgm:cxn modelId="{3485DC0E-BCD4-49B5-B1F4-F5DA9C607ED6}" type="presParOf" srcId="{E06A85FC-8196-4AC1-836E-C99F57B11794}" destId="{626B92D1-C9EC-4341-AC02-D03C9B5F29D4}" srcOrd="0" destOrd="0" presId="urn:microsoft.com/office/officeart/2005/8/layout/hierarchy2"/>
    <dgm:cxn modelId="{3ECB51C7-E205-465D-B528-90A71B31038B}" type="presParOf" srcId="{626B92D1-C9EC-4341-AC02-D03C9B5F29D4}" destId="{A735C81C-356C-4DBB-91A3-7AA8ECF04FAC}" srcOrd="0" destOrd="0" presId="urn:microsoft.com/office/officeart/2005/8/layout/hierarchy2"/>
    <dgm:cxn modelId="{F9AAC6B4-6F63-4801-8CD7-C9E667890AF4}" type="presParOf" srcId="{626B92D1-C9EC-4341-AC02-D03C9B5F29D4}" destId="{FBEC771E-CF67-4FF4-8992-B52D816C5345}" srcOrd="1" destOrd="0" presId="urn:microsoft.com/office/officeart/2005/8/layout/hierarchy2"/>
    <dgm:cxn modelId="{6BCB2F1E-AB6A-4ABC-B193-98C2ACC4BF89}" type="presParOf" srcId="{FBEC771E-CF67-4FF4-8992-B52D816C5345}" destId="{230DC5F2-6BD1-439B-8784-8A25A2711FC4}" srcOrd="0" destOrd="0" presId="urn:microsoft.com/office/officeart/2005/8/layout/hierarchy2"/>
    <dgm:cxn modelId="{81230951-1107-4B67-BB38-3F50CBAE5C7E}" type="presParOf" srcId="{230DC5F2-6BD1-439B-8784-8A25A2711FC4}" destId="{4301E9E3-0B20-43C8-B796-985A97276F36}" srcOrd="0" destOrd="0" presId="urn:microsoft.com/office/officeart/2005/8/layout/hierarchy2"/>
    <dgm:cxn modelId="{B1546A3D-1050-4951-89E5-D61393373C89}" type="presParOf" srcId="{FBEC771E-CF67-4FF4-8992-B52D816C5345}" destId="{A1A8D414-56B0-4C9B-9475-409A276CDC98}" srcOrd="1" destOrd="0" presId="urn:microsoft.com/office/officeart/2005/8/layout/hierarchy2"/>
    <dgm:cxn modelId="{CCBE19C9-1FE6-46D9-A481-7D6C0F15051F}" type="presParOf" srcId="{A1A8D414-56B0-4C9B-9475-409A276CDC98}" destId="{D59F71DC-3E0F-459A-9031-162FA8B228D8}" srcOrd="0" destOrd="0" presId="urn:microsoft.com/office/officeart/2005/8/layout/hierarchy2"/>
    <dgm:cxn modelId="{91A25940-035E-411E-8B63-963F4CE78D35}" type="presParOf" srcId="{A1A8D414-56B0-4C9B-9475-409A276CDC98}" destId="{202271C4-A340-4D17-AE45-DD27D7B8A9F7}" srcOrd="1" destOrd="0" presId="urn:microsoft.com/office/officeart/2005/8/layout/hierarchy2"/>
    <dgm:cxn modelId="{3D7BAF95-BC07-41B1-A7AD-070C641B6160}" type="presParOf" srcId="{FBEC771E-CF67-4FF4-8992-B52D816C5345}" destId="{7A95E1B6-A893-47F4-AD91-13828AFFFBCB}" srcOrd="2" destOrd="0" presId="urn:microsoft.com/office/officeart/2005/8/layout/hierarchy2"/>
    <dgm:cxn modelId="{7C06ED98-6ABA-40D2-B924-E40E5AC0210E}" type="presParOf" srcId="{7A95E1B6-A893-47F4-AD91-13828AFFFBCB}" destId="{8D3EC4B4-0963-4453-AFA5-02314CEF0591}" srcOrd="0" destOrd="0" presId="urn:microsoft.com/office/officeart/2005/8/layout/hierarchy2"/>
    <dgm:cxn modelId="{D410898C-B950-49FE-A4F1-14720CD38D3B}" type="presParOf" srcId="{FBEC771E-CF67-4FF4-8992-B52D816C5345}" destId="{C0BDC9A9-33E8-4B07-97C9-C44D796C4810}" srcOrd="3" destOrd="0" presId="urn:microsoft.com/office/officeart/2005/8/layout/hierarchy2"/>
    <dgm:cxn modelId="{25F5D8E5-7FA0-4B9D-AE89-41C96E9B048E}" type="presParOf" srcId="{C0BDC9A9-33E8-4B07-97C9-C44D796C4810}" destId="{BB31C909-0EA0-4D04-B605-DBB7129B9620}" srcOrd="0" destOrd="0" presId="urn:microsoft.com/office/officeart/2005/8/layout/hierarchy2"/>
    <dgm:cxn modelId="{CA0B28E9-215D-4F5E-A4C4-A0E8D085E05C}" type="presParOf" srcId="{C0BDC9A9-33E8-4B07-97C9-C44D796C4810}" destId="{5A4F6F97-4F1F-41B7-AF2B-B38F0B8C50AE}" srcOrd="1" destOrd="0" presId="urn:microsoft.com/office/officeart/2005/8/layout/hierarchy2"/>
    <dgm:cxn modelId="{927DDC5E-4A15-4C90-B90E-466A05B207C6}" type="presParOf" srcId="{FBEC771E-CF67-4FF4-8992-B52D816C5345}" destId="{FBC1AE5E-0F8F-4CE8-B4F8-03A56F3BB7E1}" srcOrd="4" destOrd="0" presId="urn:microsoft.com/office/officeart/2005/8/layout/hierarchy2"/>
    <dgm:cxn modelId="{B49D0EB1-5670-47AE-B487-210A6DAD17A2}" type="presParOf" srcId="{FBC1AE5E-0F8F-4CE8-B4F8-03A56F3BB7E1}" destId="{F5D56B01-055A-44CA-A76B-E0C525615802}" srcOrd="0" destOrd="0" presId="urn:microsoft.com/office/officeart/2005/8/layout/hierarchy2"/>
    <dgm:cxn modelId="{A5CE1F9F-F072-42EA-85B3-0CC472313F91}" type="presParOf" srcId="{FBEC771E-CF67-4FF4-8992-B52D816C5345}" destId="{8DE045D4-7ACD-4B27-AD17-0DBAC0399D2B}" srcOrd="5" destOrd="0" presId="urn:microsoft.com/office/officeart/2005/8/layout/hierarchy2"/>
    <dgm:cxn modelId="{46894947-E2F4-4C33-900B-59F2103E5DDD}" type="presParOf" srcId="{8DE045D4-7ACD-4B27-AD17-0DBAC0399D2B}" destId="{27285D01-B491-465C-A012-33A48B1A759F}" srcOrd="0" destOrd="0" presId="urn:microsoft.com/office/officeart/2005/8/layout/hierarchy2"/>
    <dgm:cxn modelId="{9B754858-0903-4CE6-9943-31BDA47A9343}" type="presParOf" srcId="{8DE045D4-7ACD-4B27-AD17-0DBAC0399D2B}" destId="{A5E5A808-8105-4686-A6C6-2DD6001C77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97AB2-9553-46F4-A52E-EAE2880FD5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8649CF-4EA5-4482-95AE-8F5CCE75BD72}">
      <dgm:prSet phldrT="[Texte]" custT="1"/>
      <dgm:spPr/>
      <dgm:t>
        <a:bodyPr/>
        <a:lstStyle/>
        <a:p>
          <a:r>
            <a:rPr lang="fr-FR" sz="2000" dirty="0" smtClean="0"/>
            <a:t>P80</a:t>
          </a:r>
          <a:endParaRPr lang="fr-FR" sz="2000" dirty="0"/>
        </a:p>
      </dgm:t>
    </dgm:pt>
    <dgm:pt modelId="{ECBDA775-0D6F-42F4-B204-DEB84F37DF84}" type="parTrans" cxnId="{C621760B-AA1A-4560-BA7C-6E54FFE0AD81}">
      <dgm:prSet/>
      <dgm:spPr/>
      <dgm:t>
        <a:bodyPr/>
        <a:lstStyle/>
        <a:p>
          <a:endParaRPr lang="fr-FR" sz="600"/>
        </a:p>
      </dgm:t>
    </dgm:pt>
    <dgm:pt modelId="{A783FDBF-BDF1-4902-A575-A3B11BFC7397}" type="sibTrans" cxnId="{C621760B-AA1A-4560-BA7C-6E54FFE0AD81}">
      <dgm:prSet/>
      <dgm:spPr/>
      <dgm:t>
        <a:bodyPr/>
        <a:lstStyle/>
        <a:p>
          <a:endParaRPr lang="fr-FR" sz="600"/>
        </a:p>
      </dgm:t>
    </dgm:pt>
    <dgm:pt modelId="{16F7E90D-C031-440E-9069-3F5CEC937110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000" dirty="0" smtClean="0"/>
            <a:t>1</a:t>
          </a:r>
          <a:endParaRPr lang="fr-FR" sz="2000" dirty="0"/>
        </a:p>
      </dgm:t>
    </dgm:pt>
    <dgm:pt modelId="{C0CF46C7-F2CA-4C73-8A28-5D64C34B0BC8}" type="parTrans" cxnId="{6C732A9F-E357-4C2F-B243-CF13F0DBB746}">
      <dgm:prSet custT="1"/>
      <dgm:spPr/>
      <dgm:t>
        <a:bodyPr/>
        <a:lstStyle/>
        <a:p>
          <a:endParaRPr lang="fr-FR" sz="100"/>
        </a:p>
      </dgm:t>
    </dgm:pt>
    <dgm:pt modelId="{978E61CE-A3EB-4732-8292-9588929E8AC3}" type="sibTrans" cxnId="{6C732A9F-E357-4C2F-B243-CF13F0DBB746}">
      <dgm:prSet/>
      <dgm:spPr/>
      <dgm:t>
        <a:bodyPr/>
        <a:lstStyle/>
        <a:p>
          <a:endParaRPr lang="fr-FR" sz="600"/>
        </a:p>
      </dgm:t>
    </dgm:pt>
    <dgm:pt modelId="{DB1401CA-2779-4711-BC05-1330152D17A4}">
      <dgm:prSet phldrT="[Texte]" custT="1"/>
      <dgm:spPr/>
      <dgm:t>
        <a:bodyPr/>
        <a:lstStyle/>
        <a:p>
          <a:r>
            <a:rPr lang="fr-FR" sz="2000" dirty="0" smtClean="0"/>
            <a:t>2</a:t>
          </a:r>
          <a:endParaRPr lang="fr-FR" sz="2000" dirty="0"/>
        </a:p>
      </dgm:t>
    </dgm:pt>
    <dgm:pt modelId="{D6F2AFE0-75E2-485F-8D99-F126BF3DE2A7}" type="parTrans" cxnId="{765E7B24-45B0-45B5-8258-CD5ACB37A02A}">
      <dgm:prSet custT="1"/>
      <dgm:spPr/>
      <dgm:t>
        <a:bodyPr/>
        <a:lstStyle/>
        <a:p>
          <a:endParaRPr lang="fr-FR" sz="100"/>
        </a:p>
      </dgm:t>
    </dgm:pt>
    <dgm:pt modelId="{9196FE76-99FD-48FA-9DE8-126224EA55E6}" type="sibTrans" cxnId="{765E7B24-45B0-45B5-8258-CD5ACB37A02A}">
      <dgm:prSet/>
      <dgm:spPr/>
      <dgm:t>
        <a:bodyPr/>
        <a:lstStyle/>
        <a:p>
          <a:endParaRPr lang="fr-FR" sz="600"/>
        </a:p>
      </dgm:t>
    </dgm:pt>
    <dgm:pt modelId="{A1EE4BB5-F2CA-46D9-9B0D-4BD9601D01CD}">
      <dgm:prSet phldrT="[Texte]" custT="1"/>
      <dgm:spPr/>
      <dgm:t>
        <a:bodyPr/>
        <a:lstStyle/>
        <a:p>
          <a:r>
            <a:rPr lang="fr-FR" sz="2000" dirty="0" smtClean="0"/>
            <a:t>3</a:t>
          </a:r>
          <a:endParaRPr lang="fr-FR" sz="2000" dirty="0"/>
        </a:p>
      </dgm:t>
    </dgm:pt>
    <dgm:pt modelId="{2056A9C4-32EF-428F-AD37-A1C4DBA7AD09}" type="parTrans" cxnId="{7DCBBC47-E528-43F4-8173-7B8054584856}">
      <dgm:prSet custT="1"/>
      <dgm:spPr/>
      <dgm:t>
        <a:bodyPr/>
        <a:lstStyle/>
        <a:p>
          <a:endParaRPr lang="fr-FR" sz="100"/>
        </a:p>
      </dgm:t>
    </dgm:pt>
    <dgm:pt modelId="{C8246B4F-2835-46B3-814D-C2650AD03F65}" type="sibTrans" cxnId="{7DCBBC47-E528-43F4-8173-7B8054584856}">
      <dgm:prSet/>
      <dgm:spPr/>
      <dgm:t>
        <a:bodyPr/>
        <a:lstStyle/>
        <a:p>
          <a:endParaRPr lang="fr-FR" sz="600"/>
        </a:p>
      </dgm:t>
    </dgm:pt>
    <dgm:pt modelId="{E06A85FC-8196-4AC1-836E-C99F57B11794}" type="pres">
      <dgm:prSet presAssocID="{86F97AB2-9553-46F4-A52E-EAE2880FD5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6B92D1-C9EC-4341-AC02-D03C9B5F29D4}" type="pres">
      <dgm:prSet presAssocID="{048649CF-4EA5-4482-95AE-8F5CCE75BD72}" presName="root1" presStyleCnt="0"/>
      <dgm:spPr/>
    </dgm:pt>
    <dgm:pt modelId="{A735C81C-356C-4DBB-91A3-7AA8ECF04FAC}" type="pres">
      <dgm:prSet presAssocID="{048649CF-4EA5-4482-95AE-8F5CCE75B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EC771E-CF67-4FF4-8992-B52D816C5345}" type="pres">
      <dgm:prSet presAssocID="{048649CF-4EA5-4482-95AE-8F5CCE75BD72}" presName="level2hierChild" presStyleCnt="0"/>
      <dgm:spPr/>
    </dgm:pt>
    <dgm:pt modelId="{230DC5F2-6BD1-439B-8784-8A25A2711FC4}" type="pres">
      <dgm:prSet presAssocID="{C0CF46C7-F2CA-4C73-8A28-5D64C34B0BC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4301E9E3-0B20-43C8-B796-985A97276F36}" type="pres">
      <dgm:prSet presAssocID="{C0CF46C7-F2CA-4C73-8A28-5D64C34B0BC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1A8D414-56B0-4C9B-9475-409A276CDC98}" type="pres">
      <dgm:prSet presAssocID="{16F7E90D-C031-440E-9069-3F5CEC937110}" presName="root2" presStyleCnt="0"/>
      <dgm:spPr/>
    </dgm:pt>
    <dgm:pt modelId="{D59F71DC-3E0F-459A-9031-162FA8B228D8}" type="pres">
      <dgm:prSet presAssocID="{16F7E90D-C031-440E-9069-3F5CEC937110}" presName="LevelTwoTextNode" presStyleLbl="node2" presStyleIdx="0" presStyleCnt="3" custLinFactNeighborX="89" custLinFactNeighborY="-4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2271C4-A340-4D17-AE45-DD27D7B8A9F7}" type="pres">
      <dgm:prSet presAssocID="{16F7E90D-C031-440E-9069-3F5CEC937110}" presName="level3hierChild" presStyleCnt="0"/>
      <dgm:spPr/>
    </dgm:pt>
    <dgm:pt modelId="{7A95E1B6-A893-47F4-AD91-13828AFFFBCB}" type="pres">
      <dgm:prSet presAssocID="{D6F2AFE0-75E2-485F-8D99-F126BF3DE2A7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8D3EC4B4-0963-4453-AFA5-02314CEF0591}" type="pres">
      <dgm:prSet presAssocID="{D6F2AFE0-75E2-485F-8D99-F126BF3DE2A7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0BDC9A9-33E8-4B07-97C9-C44D796C4810}" type="pres">
      <dgm:prSet presAssocID="{DB1401CA-2779-4711-BC05-1330152D17A4}" presName="root2" presStyleCnt="0"/>
      <dgm:spPr/>
    </dgm:pt>
    <dgm:pt modelId="{BB31C909-0EA0-4D04-B605-DBB7129B9620}" type="pres">
      <dgm:prSet presAssocID="{DB1401CA-2779-4711-BC05-1330152D17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4F6F97-4F1F-41B7-AF2B-B38F0B8C50AE}" type="pres">
      <dgm:prSet presAssocID="{DB1401CA-2779-4711-BC05-1330152D17A4}" presName="level3hierChild" presStyleCnt="0"/>
      <dgm:spPr/>
    </dgm:pt>
    <dgm:pt modelId="{FBC1AE5E-0F8F-4CE8-B4F8-03A56F3BB7E1}" type="pres">
      <dgm:prSet presAssocID="{2056A9C4-32EF-428F-AD37-A1C4DBA7AD09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5D56B01-055A-44CA-A76B-E0C525615802}" type="pres">
      <dgm:prSet presAssocID="{2056A9C4-32EF-428F-AD37-A1C4DBA7AD09}" presName="connTx" presStyleLbl="parChTrans1D2" presStyleIdx="2" presStyleCnt="3"/>
      <dgm:spPr/>
      <dgm:t>
        <a:bodyPr/>
        <a:lstStyle/>
        <a:p>
          <a:endParaRPr lang="fr-FR"/>
        </a:p>
      </dgm:t>
    </dgm:pt>
    <dgm:pt modelId="{8DE045D4-7ACD-4B27-AD17-0DBAC0399D2B}" type="pres">
      <dgm:prSet presAssocID="{A1EE4BB5-F2CA-46D9-9B0D-4BD9601D01CD}" presName="root2" presStyleCnt="0"/>
      <dgm:spPr/>
    </dgm:pt>
    <dgm:pt modelId="{27285D01-B491-465C-A012-33A48B1A759F}" type="pres">
      <dgm:prSet presAssocID="{A1EE4BB5-F2CA-46D9-9B0D-4BD9601D01CD}" presName="LevelTwoTextNode" presStyleLbl="node2" presStyleIdx="2" presStyleCnt="3" custLinFactNeighborY="1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E5A808-8105-4686-A6C6-2DD6001C77B2}" type="pres">
      <dgm:prSet presAssocID="{A1EE4BB5-F2CA-46D9-9B0D-4BD9601D01CD}" presName="level3hierChild" presStyleCnt="0"/>
      <dgm:spPr/>
    </dgm:pt>
  </dgm:ptLst>
  <dgm:cxnLst>
    <dgm:cxn modelId="{C621760B-AA1A-4560-BA7C-6E54FFE0AD81}" srcId="{86F97AB2-9553-46F4-A52E-EAE2880FD50F}" destId="{048649CF-4EA5-4482-95AE-8F5CCE75BD72}" srcOrd="0" destOrd="0" parTransId="{ECBDA775-0D6F-42F4-B204-DEB84F37DF84}" sibTransId="{A783FDBF-BDF1-4902-A575-A3B11BFC7397}"/>
    <dgm:cxn modelId="{2DC7F066-37EE-4DA4-B422-434F0ABE0E7A}" type="presOf" srcId="{048649CF-4EA5-4482-95AE-8F5CCE75BD72}" destId="{A735C81C-356C-4DBB-91A3-7AA8ECF04FAC}" srcOrd="0" destOrd="0" presId="urn:microsoft.com/office/officeart/2005/8/layout/hierarchy2"/>
    <dgm:cxn modelId="{6C732A9F-E357-4C2F-B243-CF13F0DBB746}" srcId="{048649CF-4EA5-4482-95AE-8F5CCE75BD72}" destId="{16F7E90D-C031-440E-9069-3F5CEC937110}" srcOrd="0" destOrd="0" parTransId="{C0CF46C7-F2CA-4C73-8A28-5D64C34B0BC8}" sibTransId="{978E61CE-A3EB-4732-8292-9588929E8AC3}"/>
    <dgm:cxn modelId="{2519985A-1429-4C8A-AA17-328A17E8B7B5}" type="presOf" srcId="{2056A9C4-32EF-428F-AD37-A1C4DBA7AD09}" destId="{FBC1AE5E-0F8F-4CE8-B4F8-03A56F3BB7E1}" srcOrd="0" destOrd="0" presId="urn:microsoft.com/office/officeart/2005/8/layout/hierarchy2"/>
    <dgm:cxn modelId="{5CF9ECE9-79D7-4458-9FC6-32D1B1B012FD}" type="presOf" srcId="{D6F2AFE0-75E2-485F-8D99-F126BF3DE2A7}" destId="{7A95E1B6-A893-47F4-AD91-13828AFFFBCB}" srcOrd="0" destOrd="0" presId="urn:microsoft.com/office/officeart/2005/8/layout/hierarchy2"/>
    <dgm:cxn modelId="{7DCBBC47-E528-43F4-8173-7B8054584856}" srcId="{048649CF-4EA5-4482-95AE-8F5CCE75BD72}" destId="{A1EE4BB5-F2CA-46D9-9B0D-4BD9601D01CD}" srcOrd="2" destOrd="0" parTransId="{2056A9C4-32EF-428F-AD37-A1C4DBA7AD09}" sibTransId="{C8246B4F-2835-46B3-814D-C2650AD03F65}"/>
    <dgm:cxn modelId="{BD64C8A0-9DFD-45AE-8BC4-B3B235117F58}" type="presOf" srcId="{16F7E90D-C031-440E-9069-3F5CEC937110}" destId="{D59F71DC-3E0F-459A-9031-162FA8B228D8}" srcOrd="0" destOrd="0" presId="urn:microsoft.com/office/officeart/2005/8/layout/hierarchy2"/>
    <dgm:cxn modelId="{E60C6D92-A412-4350-B4EC-83A0418B2E19}" type="presOf" srcId="{D6F2AFE0-75E2-485F-8D99-F126BF3DE2A7}" destId="{8D3EC4B4-0963-4453-AFA5-02314CEF0591}" srcOrd="1" destOrd="0" presId="urn:microsoft.com/office/officeart/2005/8/layout/hierarchy2"/>
    <dgm:cxn modelId="{B2B6200E-B67F-4263-B47E-9410E6E1D749}" type="presOf" srcId="{2056A9C4-32EF-428F-AD37-A1C4DBA7AD09}" destId="{F5D56B01-055A-44CA-A76B-E0C525615802}" srcOrd="1" destOrd="0" presId="urn:microsoft.com/office/officeart/2005/8/layout/hierarchy2"/>
    <dgm:cxn modelId="{0A9CB696-A6C0-4E75-996B-9DAFEC89039B}" type="presOf" srcId="{86F97AB2-9553-46F4-A52E-EAE2880FD50F}" destId="{E06A85FC-8196-4AC1-836E-C99F57B11794}" srcOrd="0" destOrd="0" presId="urn:microsoft.com/office/officeart/2005/8/layout/hierarchy2"/>
    <dgm:cxn modelId="{0FD81CC9-DFD9-4EFE-9BD3-0620E7038802}" type="presOf" srcId="{A1EE4BB5-F2CA-46D9-9B0D-4BD9601D01CD}" destId="{27285D01-B491-465C-A012-33A48B1A759F}" srcOrd="0" destOrd="0" presId="urn:microsoft.com/office/officeart/2005/8/layout/hierarchy2"/>
    <dgm:cxn modelId="{36A4EC1A-D60C-4F7F-A26F-DA17051BF666}" type="presOf" srcId="{C0CF46C7-F2CA-4C73-8A28-5D64C34B0BC8}" destId="{4301E9E3-0B20-43C8-B796-985A97276F36}" srcOrd="1" destOrd="0" presId="urn:microsoft.com/office/officeart/2005/8/layout/hierarchy2"/>
    <dgm:cxn modelId="{98FEF01E-3C90-4BDC-8C28-085A8128BD74}" type="presOf" srcId="{C0CF46C7-F2CA-4C73-8A28-5D64C34B0BC8}" destId="{230DC5F2-6BD1-439B-8784-8A25A2711FC4}" srcOrd="0" destOrd="0" presId="urn:microsoft.com/office/officeart/2005/8/layout/hierarchy2"/>
    <dgm:cxn modelId="{765E7B24-45B0-45B5-8258-CD5ACB37A02A}" srcId="{048649CF-4EA5-4482-95AE-8F5CCE75BD72}" destId="{DB1401CA-2779-4711-BC05-1330152D17A4}" srcOrd="1" destOrd="0" parTransId="{D6F2AFE0-75E2-485F-8D99-F126BF3DE2A7}" sibTransId="{9196FE76-99FD-48FA-9DE8-126224EA55E6}"/>
    <dgm:cxn modelId="{4391CFF0-0E18-4137-AAE6-3FB6CB67C6D3}" type="presOf" srcId="{DB1401CA-2779-4711-BC05-1330152D17A4}" destId="{BB31C909-0EA0-4D04-B605-DBB7129B9620}" srcOrd="0" destOrd="0" presId="urn:microsoft.com/office/officeart/2005/8/layout/hierarchy2"/>
    <dgm:cxn modelId="{77684564-5F88-42AE-A29A-00F7DE5382C1}" type="presParOf" srcId="{E06A85FC-8196-4AC1-836E-C99F57B11794}" destId="{626B92D1-C9EC-4341-AC02-D03C9B5F29D4}" srcOrd="0" destOrd="0" presId="urn:microsoft.com/office/officeart/2005/8/layout/hierarchy2"/>
    <dgm:cxn modelId="{913F177F-0D26-44C1-8927-7BB0674BFF23}" type="presParOf" srcId="{626B92D1-C9EC-4341-AC02-D03C9B5F29D4}" destId="{A735C81C-356C-4DBB-91A3-7AA8ECF04FAC}" srcOrd="0" destOrd="0" presId="urn:microsoft.com/office/officeart/2005/8/layout/hierarchy2"/>
    <dgm:cxn modelId="{467B6B90-F2B4-45E9-8FA5-F0E7465F6783}" type="presParOf" srcId="{626B92D1-C9EC-4341-AC02-D03C9B5F29D4}" destId="{FBEC771E-CF67-4FF4-8992-B52D816C5345}" srcOrd="1" destOrd="0" presId="urn:microsoft.com/office/officeart/2005/8/layout/hierarchy2"/>
    <dgm:cxn modelId="{DBEE8447-7715-41AA-AAA9-A440B6ECDC20}" type="presParOf" srcId="{FBEC771E-CF67-4FF4-8992-B52D816C5345}" destId="{230DC5F2-6BD1-439B-8784-8A25A2711FC4}" srcOrd="0" destOrd="0" presId="urn:microsoft.com/office/officeart/2005/8/layout/hierarchy2"/>
    <dgm:cxn modelId="{211B15DB-3953-4631-9833-0E716CCB50DF}" type="presParOf" srcId="{230DC5F2-6BD1-439B-8784-8A25A2711FC4}" destId="{4301E9E3-0B20-43C8-B796-985A97276F36}" srcOrd="0" destOrd="0" presId="urn:microsoft.com/office/officeart/2005/8/layout/hierarchy2"/>
    <dgm:cxn modelId="{1DA47B41-10FE-46E8-8096-9EB5EBB2FBF4}" type="presParOf" srcId="{FBEC771E-CF67-4FF4-8992-B52D816C5345}" destId="{A1A8D414-56B0-4C9B-9475-409A276CDC98}" srcOrd="1" destOrd="0" presId="urn:microsoft.com/office/officeart/2005/8/layout/hierarchy2"/>
    <dgm:cxn modelId="{583C4D74-820C-44D4-BE64-828752A622D4}" type="presParOf" srcId="{A1A8D414-56B0-4C9B-9475-409A276CDC98}" destId="{D59F71DC-3E0F-459A-9031-162FA8B228D8}" srcOrd="0" destOrd="0" presId="urn:microsoft.com/office/officeart/2005/8/layout/hierarchy2"/>
    <dgm:cxn modelId="{A4854724-DCE0-4FE1-B2D0-64BE0EE1557A}" type="presParOf" srcId="{A1A8D414-56B0-4C9B-9475-409A276CDC98}" destId="{202271C4-A340-4D17-AE45-DD27D7B8A9F7}" srcOrd="1" destOrd="0" presId="urn:microsoft.com/office/officeart/2005/8/layout/hierarchy2"/>
    <dgm:cxn modelId="{A7559368-32D0-46A0-9337-0FACC5614C15}" type="presParOf" srcId="{FBEC771E-CF67-4FF4-8992-B52D816C5345}" destId="{7A95E1B6-A893-47F4-AD91-13828AFFFBCB}" srcOrd="2" destOrd="0" presId="urn:microsoft.com/office/officeart/2005/8/layout/hierarchy2"/>
    <dgm:cxn modelId="{FD3BC53C-4325-42A0-AB69-94C722D950A3}" type="presParOf" srcId="{7A95E1B6-A893-47F4-AD91-13828AFFFBCB}" destId="{8D3EC4B4-0963-4453-AFA5-02314CEF0591}" srcOrd="0" destOrd="0" presId="urn:microsoft.com/office/officeart/2005/8/layout/hierarchy2"/>
    <dgm:cxn modelId="{4E122868-C455-430A-99ED-95CB83F443C3}" type="presParOf" srcId="{FBEC771E-CF67-4FF4-8992-B52D816C5345}" destId="{C0BDC9A9-33E8-4B07-97C9-C44D796C4810}" srcOrd="3" destOrd="0" presId="urn:microsoft.com/office/officeart/2005/8/layout/hierarchy2"/>
    <dgm:cxn modelId="{86B88CAF-FE71-4FFD-B706-D3225370C8A5}" type="presParOf" srcId="{C0BDC9A9-33E8-4B07-97C9-C44D796C4810}" destId="{BB31C909-0EA0-4D04-B605-DBB7129B9620}" srcOrd="0" destOrd="0" presId="urn:microsoft.com/office/officeart/2005/8/layout/hierarchy2"/>
    <dgm:cxn modelId="{84C4A29D-A942-4E88-91D5-266D940EDD86}" type="presParOf" srcId="{C0BDC9A9-33E8-4B07-97C9-C44D796C4810}" destId="{5A4F6F97-4F1F-41B7-AF2B-B38F0B8C50AE}" srcOrd="1" destOrd="0" presId="urn:microsoft.com/office/officeart/2005/8/layout/hierarchy2"/>
    <dgm:cxn modelId="{1CACC56D-73D1-40F3-9AEE-6FA992BA7FA0}" type="presParOf" srcId="{FBEC771E-CF67-4FF4-8992-B52D816C5345}" destId="{FBC1AE5E-0F8F-4CE8-B4F8-03A56F3BB7E1}" srcOrd="4" destOrd="0" presId="urn:microsoft.com/office/officeart/2005/8/layout/hierarchy2"/>
    <dgm:cxn modelId="{F21BE529-562C-4CF8-81E7-7BBD436BB399}" type="presParOf" srcId="{FBC1AE5E-0F8F-4CE8-B4F8-03A56F3BB7E1}" destId="{F5D56B01-055A-44CA-A76B-E0C525615802}" srcOrd="0" destOrd="0" presId="urn:microsoft.com/office/officeart/2005/8/layout/hierarchy2"/>
    <dgm:cxn modelId="{F9459D62-DCAB-47C9-874E-E9663F0DD95E}" type="presParOf" srcId="{FBEC771E-CF67-4FF4-8992-B52D816C5345}" destId="{8DE045D4-7ACD-4B27-AD17-0DBAC0399D2B}" srcOrd="5" destOrd="0" presId="urn:microsoft.com/office/officeart/2005/8/layout/hierarchy2"/>
    <dgm:cxn modelId="{3C751A2E-8960-4811-A6A9-5E8CEB05E713}" type="presParOf" srcId="{8DE045D4-7ACD-4B27-AD17-0DBAC0399D2B}" destId="{27285D01-B491-465C-A012-33A48B1A759F}" srcOrd="0" destOrd="0" presId="urn:microsoft.com/office/officeart/2005/8/layout/hierarchy2"/>
    <dgm:cxn modelId="{74B42768-0846-4F63-BF71-71363E1CAAA1}" type="presParOf" srcId="{8DE045D4-7ACD-4B27-AD17-0DBAC0399D2B}" destId="{A5E5A808-8105-4686-A6C6-2DD6001C77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F97AB2-9553-46F4-A52E-EAE2880FD5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8649CF-4EA5-4482-95AE-8F5CCE75BD72}">
      <dgm:prSet phldrT="[Texte]" custT="1"/>
      <dgm:spPr/>
      <dgm:t>
        <a:bodyPr/>
        <a:lstStyle/>
        <a:p>
          <a:r>
            <a:rPr lang="fr-FR" sz="2000" dirty="0" smtClean="0"/>
            <a:t>P80</a:t>
          </a:r>
          <a:endParaRPr lang="fr-FR" sz="2000" dirty="0"/>
        </a:p>
      </dgm:t>
    </dgm:pt>
    <dgm:pt modelId="{ECBDA775-0D6F-42F4-B204-DEB84F37DF84}" type="parTrans" cxnId="{C621760B-AA1A-4560-BA7C-6E54FFE0AD81}">
      <dgm:prSet/>
      <dgm:spPr/>
      <dgm:t>
        <a:bodyPr/>
        <a:lstStyle/>
        <a:p>
          <a:endParaRPr lang="fr-FR" sz="600"/>
        </a:p>
      </dgm:t>
    </dgm:pt>
    <dgm:pt modelId="{A783FDBF-BDF1-4902-A575-A3B11BFC7397}" type="sibTrans" cxnId="{C621760B-AA1A-4560-BA7C-6E54FFE0AD81}">
      <dgm:prSet/>
      <dgm:spPr/>
      <dgm:t>
        <a:bodyPr/>
        <a:lstStyle/>
        <a:p>
          <a:endParaRPr lang="fr-FR" sz="600"/>
        </a:p>
      </dgm:t>
    </dgm:pt>
    <dgm:pt modelId="{16F7E90D-C031-440E-9069-3F5CEC937110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000" dirty="0" smtClean="0"/>
            <a:t>1</a:t>
          </a:r>
          <a:endParaRPr lang="fr-FR" sz="2000" dirty="0"/>
        </a:p>
      </dgm:t>
    </dgm:pt>
    <dgm:pt modelId="{C0CF46C7-F2CA-4C73-8A28-5D64C34B0BC8}" type="parTrans" cxnId="{6C732A9F-E357-4C2F-B243-CF13F0DBB746}">
      <dgm:prSet custT="1"/>
      <dgm:spPr/>
      <dgm:t>
        <a:bodyPr/>
        <a:lstStyle/>
        <a:p>
          <a:endParaRPr lang="fr-FR" sz="100"/>
        </a:p>
      </dgm:t>
    </dgm:pt>
    <dgm:pt modelId="{978E61CE-A3EB-4732-8292-9588929E8AC3}" type="sibTrans" cxnId="{6C732A9F-E357-4C2F-B243-CF13F0DBB746}">
      <dgm:prSet/>
      <dgm:spPr/>
      <dgm:t>
        <a:bodyPr/>
        <a:lstStyle/>
        <a:p>
          <a:endParaRPr lang="fr-FR" sz="600"/>
        </a:p>
      </dgm:t>
    </dgm:pt>
    <dgm:pt modelId="{DB1401CA-2779-4711-BC05-1330152D17A4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dirty="0" smtClean="0"/>
            <a:t>2</a:t>
          </a:r>
          <a:endParaRPr lang="fr-FR" sz="2000" dirty="0"/>
        </a:p>
      </dgm:t>
    </dgm:pt>
    <dgm:pt modelId="{D6F2AFE0-75E2-485F-8D99-F126BF3DE2A7}" type="parTrans" cxnId="{765E7B24-45B0-45B5-8258-CD5ACB37A02A}">
      <dgm:prSet custT="1"/>
      <dgm:spPr/>
      <dgm:t>
        <a:bodyPr/>
        <a:lstStyle/>
        <a:p>
          <a:endParaRPr lang="fr-FR" sz="100"/>
        </a:p>
      </dgm:t>
    </dgm:pt>
    <dgm:pt modelId="{9196FE76-99FD-48FA-9DE8-126224EA55E6}" type="sibTrans" cxnId="{765E7B24-45B0-45B5-8258-CD5ACB37A02A}">
      <dgm:prSet/>
      <dgm:spPr/>
      <dgm:t>
        <a:bodyPr/>
        <a:lstStyle/>
        <a:p>
          <a:endParaRPr lang="fr-FR" sz="600"/>
        </a:p>
      </dgm:t>
    </dgm:pt>
    <dgm:pt modelId="{A1EE4BB5-F2CA-46D9-9B0D-4BD9601D01CD}">
      <dgm:prSet phldrT="[Texte]" custT="1"/>
      <dgm:spPr/>
      <dgm:t>
        <a:bodyPr/>
        <a:lstStyle/>
        <a:p>
          <a:r>
            <a:rPr lang="fr-FR" sz="2000" dirty="0" smtClean="0"/>
            <a:t>3</a:t>
          </a:r>
          <a:endParaRPr lang="fr-FR" sz="2000" dirty="0"/>
        </a:p>
      </dgm:t>
    </dgm:pt>
    <dgm:pt modelId="{2056A9C4-32EF-428F-AD37-A1C4DBA7AD09}" type="parTrans" cxnId="{7DCBBC47-E528-43F4-8173-7B8054584856}">
      <dgm:prSet custT="1"/>
      <dgm:spPr/>
      <dgm:t>
        <a:bodyPr/>
        <a:lstStyle/>
        <a:p>
          <a:endParaRPr lang="fr-FR" sz="100"/>
        </a:p>
      </dgm:t>
    </dgm:pt>
    <dgm:pt modelId="{C8246B4F-2835-46B3-814D-C2650AD03F65}" type="sibTrans" cxnId="{7DCBBC47-E528-43F4-8173-7B8054584856}">
      <dgm:prSet/>
      <dgm:spPr/>
      <dgm:t>
        <a:bodyPr/>
        <a:lstStyle/>
        <a:p>
          <a:endParaRPr lang="fr-FR" sz="600"/>
        </a:p>
      </dgm:t>
    </dgm:pt>
    <dgm:pt modelId="{E06A85FC-8196-4AC1-836E-C99F57B11794}" type="pres">
      <dgm:prSet presAssocID="{86F97AB2-9553-46F4-A52E-EAE2880FD5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6B92D1-C9EC-4341-AC02-D03C9B5F29D4}" type="pres">
      <dgm:prSet presAssocID="{048649CF-4EA5-4482-95AE-8F5CCE75BD72}" presName="root1" presStyleCnt="0"/>
      <dgm:spPr/>
    </dgm:pt>
    <dgm:pt modelId="{A735C81C-356C-4DBB-91A3-7AA8ECF04FAC}" type="pres">
      <dgm:prSet presAssocID="{048649CF-4EA5-4482-95AE-8F5CCE75B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EC771E-CF67-4FF4-8992-B52D816C5345}" type="pres">
      <dgm:prSet presAssocID="{048649CF-4EA5-4482-95AE-8F5CCE75BD72}" presName="level2hierChild" presStyleCnt="0"/>
      <dgm:spPr/>
    </dgm:pt>
    <dgm:pt modelId="{230DC5F2-6BD1-439B-8784-8A25A2711FC4}" type="pres">
      <dgm:prSet presAssocID="{C0CF46C7-F2CA-4C73-8A28-5D64C34B0BC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4301E9E3-0B20-43C8-B796-985A97276F36}" type="pres">
      <dgm:prSet presAssocID="{C0CF46C7-F2CA-4C73-8A28-5D64C34B0BC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1A8D414-56B0-4C9B-9475-409A276CDC98}" type="pres">
      <dgm:prSet presAssocID="{16F7E90D-C031-440E-9069-3F5CEC937110}" presName="root2" presStyleCnt="0"/>
      <dgm:spPr/>
    </dgm:pt>
    <dgm:pt modelId="{D59F71DC-3E0F-459A-9031-162FA8B228D8}" type="pres">
      <dgm:prSet presAssocID="{16F7E90D-C031-440E-9069-3F5CEC937110}" presName="LevelTwoTextNode" presStyleLbl="node2" presStyleIdx="0" presStyleCnt="3" custLinFactNeighborX="89" custLinFactNeighborY="-4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2271C4-A340-4D17-AE45-DD27D7B8A9F7}" type="pres">
      <dgm:prSet presAssocID="{16F7E90D-C031-440E-9069-3F5CEC937110}" presName="level3hierChild" presStyleCnt="0"/>
      <dgm:spPr/>
    </dgm:pt>
    <dgm:pt modelId="{7A95E1B6-A893-47F4-AD91-13828AFFFBCB}" type="pres">
      <dgm:prSet presAssocID="{D6F2AFE0-75E2-485F-8D99-F126BF3DE2A7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8D3EC4B4-0963-4453-AFA5-02314CEF0591}" type="pres">
      <dgm:prSet presAssocID="{D6F2AFE0-75E2-485F-8D99-F126BF3DE2A7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0BDC9A9-33E8-4B07-97C9-C44D796C4810}" type="pres">
      <dgm:prSet presAssocID="{DB1401CA-2779-4711-BC05-1330152D17A4}" presName="root2" presStyleCnt="0"/>
      <dgm:spPr/>
    </dgm:pt>
    <dgm:pt modelId="{BB31C909-0EA0-4D04-B605-DBB7129B9620}" type="pres">
      <dgm:prSet presAssocID="{DB1401CA-2779-4711-BC05-1330152D17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4F6F97-4F1F-41B7-AF2B-B38F0B8C50AE}" type="pres">
      <dgm:prSet presAssocID="{DB1401CA-2779-4711-BC05-1330152D17A4}" presName="level3hierChild" presStyleCnt="0"/>
      <dgm:spPr/>
    </dgm:pt>
    <dgm:pt modelId="{FBC1AE5E-0F8F-4CE8-B4F8-03A56F3BB7E1}" type="pres">
      <dgm:prSet presAssocID="{2056A9C4-32EF-428F-AD37-A1C4DBA7AD09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5D56B01-055A-44CA-A76B-E0C525615802}" type="pres">
      <dgm:prSet presAssocID="{2056A9C4-32EF-428F-AD37-A1C4DBA7AD09}" presName="connTx" presStyleLbl="parChTrans1D2" presStyleIdx="2" presStyleCnt="3"/>
      <dgm:spPr/>
      <dgm:t>
        <a:bodyPr/>
        <a:lstStyle/>
        <a:p>
          <a:endParaRPr lang="fr-FR"/>
        </a:p>
      </dgm:t>
    </dgm:pt>
    <dgm:pt modelId="{8DE045D4-7ACD-4B27-AD17-0DBAC0399D2B}" type="pres">
      <dgm:prSet presAssocID="{A1EE4BB5-F2CA-46D9-9B0D-4BD9601D01CD}" presName="root2" presStyleCnt="0"/>
      <dgm:spPr/>
    </dgm:pt>
    <dgm:pt modelId="{27285D01-B491-465C-A012-33A48B1A759F}" type="pres">
      <dgm:prSet presAssocID="{A1EE4BB5-F2CA-46D9-9B0D-4BD9601D01CD}" presName="LevelTwoTextNode" presStyleLbl="node2" presStyleIdx="2" presStyleCnt="3" custLinFactNeighborY="1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E5A808-8105-4686-A6C6-2DD6001C77B2}" type="pres">
      <dgm:prSet presAssocID="{A1EE4BB5-F2CA-46D9-9B0D-4BD9601D01CD}" presName="level3hierChild" presStyleCnt="0"/>
      <dgm:spPr/>
    </dgm:pt>
  </dgm:ptLst>
  <dgm:cxnLst>
    <dgm:cxn modelId="{6C732A9F-E357-4C2F-B243-CF13F0DBB746}" srcId="{048649CF-4EA5-4482-95AE-8F5CCE75BD72}" destId="{16F7E90D-C031-440E-9069-3F5CEC937110}" srcOrd="0" destOrd="0" parTransId="{C0CF46C7-F2CA-4C73-8A28-5D64C34B0BC8}" sibTransId="{978E61CE-A3EB-4732-8292-9588929E8AC3}"/>
    <dgm:cxn modelId="{C621760B-AA1A-4560-BA7C-6E54FFE0AD81}" srcId="{86F97AB2-9553-46F4-A52E-EAE2880FD50F}" destId="{048649CF-4EA5-4482-95AE-8F5CCE75BD72}" srcOrd="0" destOrd="0" parTransId="{ECBDA775-0D6F-42F4-B204-DEB84F37DF84}" sibTransId="{A783FDBF-BDF1-4902-A575-A3B11BFC7397}"/>
    <dgm:cxn modelId="{7DCBBC47-E528-43F4-8173-7B8054584856}" srcId="{048649CF-4EA5-4482-95AE-8F5CCE75BD72}" destId="{A1EE4BB5-F2CA-46D9-9B0D-4BD9601D01CD}" srcOrd="2" destOrd="0" parTransId="{2056A9C4-32EF-428F-AD37-A1C4DBA7AD09}" sibTransId="{C8246B4F-2835-46B3-814D-C2650AD03F65}"/>
    <dgm:cxn modelId="{A807F675-6DC3-4B3B-9401-FF7A8F93F591}" type="presOf" srcId="{16F7E90D-C031-440E-9069-3F5CEC937110}" destId="{D59F71DC-3E0F-459A-9031-162FA8B228D8}" srcOrd="0" destOrd="0" presId="urn:microsoft.com/office/officeart/2005/8/layout/hierarchy2"/>
    <dgm:cxn modelId="{BF68F751-6916-4A0A-A234-1A3BDADA58A2}" type="presOf" srcId="{2056A9C4-32EF-428F-AD37-A1C4DBA7AD09}" destId="{FBC1AE5E-0F8F-4CE8-B4F8-03A56F3BB7E1}" srcOrd="0" destOrd="0" presId="urn:microsoft.com/office/officeart/2005/8/layout/hierarchy2"/>
    <dgm:cxn modelId="{765E7B24-45B0-45B5-8258-CD5ACB37A02A}" srcId="{048649CF-4EA5-4482-95AE-8F5CCE75BD72}" destId="{DB1401CA-2779-4711-BC05-1330152D17A4}" srcOrd="1" destOrd="0" parTransId="{D6F2AFE0-75E2-485F-8D99-F126BF3DE2A7}" sibTransId="{9196FE76-99FD-48FA-9DE8-126224EA55E6}"/>
    <dgm:cxn modelId="{0B60A53D-233C-4503-BAF7-199694CEFD39}" type="presOf" srcId="{048649CF-4EA5-4482-95AE-8F5CCE75BD72}" destId="{A735C81C-356C-4DBB-91A3-7AA8ECF04FAC}" srcOrd="0" destOrd="0" presId="urn:microsoft.com/office/officeart/2005/8/layout/hierarchy2"/>
    <dgm:cxn modelId="{81B08624-C789-4470-B5C2-5FCADBFD0A65}" type="presOf" srcId="{86F97AB2-9553-46F4-A52E-EAE2880FD50F}" destId="{E06A85FC-8196-4AC1-836E-C99F57B11794}" srcOrd="0" destOrd="0" presId="urn:microsoft.com/office/officeart/2005/8/layout/hierarchy2"/>
    <dgm:cxn modelId="{7394FAF5-0611-4D06-8433-9217F425665E}" type="presOf" srcId="{D6F2AFE0-75E2-485F-8D99-F126BF3DE2A7}" destId="{7A95E1B6-A893-47F4-AD91-13828AFFFBCB}" srcOrd="0" destOrd="0" presId="urn:microsoft.com/office/officeart/2005/8/layout/hierarchy2"/>
    <dgm:cxn modelId="{8D8446DE-8B3B-4FF3-905A-49177AE1FD13}" type="presOf" srcId="{D6F2AFE0-75E2-485F-8D99-F126BF3DE2A7}" destId="{8D3EC4B4-0963-4453-AFA5-02314CEF0591}" srcOrd="1" destOrd="0" presId="urn:microsoft.com/office/officeart/2005/8/layout/hierarchy2"/>
    <dgm:cxn modelId="{8AAABB2C-412B-44C2-9F4C-DA93FF2F9292}" type="presOf" srcId="{2056A9C4-32EF-428F-AD37-A1C4DBA7AD09}" destId="{F5D56B01-055A-44CA-A76B-E0C525615802}" srcOrd="1" destOrd="0" presId="urn:microsoft.com/office/officeart/2005/8/layout/hierarchy2"/>
    <dgm:cxn modelId="{21D195F2-5C7C-42E0-8FF7-A77DDCE1B68B}" type="presOf" srcId="{DB1401CA-2779-4711-BC05-1330152D17A4}" destId="{BB31C909-0EA0-4D04-B605-DBB7129B9620}" srcOrd="0" destOrd="0" presId="urn:microsoft.com/office/officeart/2005/8/layout/hierarchy2"/>
    <dgm:cxn modelId="{66EC201F-C4B0-43E0-8293-5AB6841E9382}" type="presOf" srcId="{C0CF46C7-F2CA-4C73-8A28-5D64C34B0BC8}" destId="{230DC5F2-6BD1-439B-8784-8A25A2711FC4}" srcOrd="0" destOrd="0" presId="urn:microsoft.com/office/officeart/2005/8/layout/hierarchy2"/>
    <dgm:cxn modelId="{2BE63564-D530-4821-A814-24927C7B414E}" type="presOf" srcId="{C0CF46C7-F2CA-4C73-8A28-5D64C34B0BC8}" destId="{4301E9E3-0B20-43C8-B796-985A97276F36}" srcOrd="1" destOrd="0" presId="urn:microsoft.com/office/officeart/2005/8/layout/hierarchy2"/>
    <dgm:cxn modelId="{22D5BF1C-619B-470F-B65A-047638496CB5}" type="presOf" srcId="{A1EE4BB5-F2CA-46D9-9B0D-4BD9601D01CD}" destId="{27285D01-B491-465C-A012-33A48B1A759F}" srcOrd="0" destOrd="0" presId="urn:microsoft.com/office/officeart/2005/8/layout/hierarchy2"/>
    <dgm:cxn modelId="{AB1117E5-9BBA-4EEF-9DFE-782D9A602393}" type="presParOf" srcId="{E06A85FC-8196-4AC1-836E-C99F57B11794}" destId="{626B92D1-C9EC-4341-AC02-D03C9B5F29D4}" srcOrd="0" destOrd="0" presId="urn:microsoft.com/office/officeart/2005/8/layout/hierarchy2"/>
    <dgm:cxn modelId="{D9C57C9A-4D47-4604-B7A8-993D85935FFB}" type="presParOf" srcId="{626B92D1-C9EC-4341-AC02-D03C9B5F29D4}" destId="{A735C81C-356C-4DBB-91A3-7AA8ECF04FAC}" srcOrd="0" destOrd="0" presId="urn:microsoft.com/office/officeart/2005/8/layout/hierarchy2"/>
    <dgm:cxn modelId="{119D9D4A-5CFA-46F5-9893-AF15CD27CDDD}" type="presParOf" srcId="{626B92D1-C9EC-4341-AC02-D03C9B5F29D4}" destId="{FBEC771E-CF67-4FF4-8992-B52D816C5345}" srcOrd="1" destOrd="0" presId="urn:microsoft.com/office/officeart/2005/8/layout/hierarchy2"/>
    <dgm:cxn modelId="{C45BAF3B-23F1-48D9-9139-F588878C9B12}" type="presParOf" srcId="{FBEC771E-CF67-4FF4-8992-B52D816C5345}" destId="{230DC5F2-6BD1-439B-8784-8A25A2711FC4}" srcOrd="0" destOrd="0" presId="urn:microsoft.com/office/officeart/2005/8/layout/hierarchy2"/>
    <dgm:cxn modelId="{0D76F9C5-1018-4F4E-8FBD-23C1C7E21CE3}" type="presParOf" srcId="{230DC5F2-6BD1-439B-8784-8A25A2711FC4}" destId="{4301E9E3-0B20-43C8-B796-985A97276F36}" srcOrd="0" destOrd="0" presId="urn:microsoft.com/office/officeart/2005/8/layout/hierarchy2"/>
    <dgm:cxn modelId="{171C5B19-2004-4CD1-8F79-6F358F22327E}" type="presParOf" srcId="{FBEC771E-CF67-4FF4-8992-B52D816C5345}" destId="{A1A8D414-56B0-4C9B-9475-409A276CDC98}" srcOrd="1" destOrd="0" presId="urn:microsoft.com/office/officeart/2005/8/layout/hierarchy2"/>
    <dgm:cxn modelId="{0D37BCA2-8A2D-424C-8BF3-0333BE04CCDF}" type="presParOf" srcId="{A1A8D414-56B0-4C9B-9475-409A276CDC98}" destId="{D59F71DC-3E0F-459A-9031-162FA8B228D8}" srcOrd="0" destOrd="0" presId="urn:microsoft.com/office/officeart/2005/8/layout/hierarchy2"/>
    <dgm:cxn modelId="{2853BADD-3BFA-4769-AA6E-FC6B6B2426E4}" type="presParOf" srcId="{A1A8D414-56B0-4C9B-9475-409A276CDC98}" destId="{202271C4-A340-4D17-AE45-DD27D7B8A9F7}" srcOrd="1" destOrd="0" presId="urn:microsoft.com/office/officeart/2005/8/layout/hierarchy2"/>
    <dgm:cxn modelId="{4EDB9D95-A1B4-443E-96A1-425B12A9860B}" type="presParOf" srcId="{FBEC771E-CF67-4FF4-8992-B52D816C5345}" destId="{7A95E1B6-A893-47F4-AD91-13828AFFFBCB}" srcOrd="2" destOrd="0" presId="urn:microsoft.com/office/officeart/2005/8/layout/hierarchy2"/>
    <dgm:cxn modelId="{CC196CFF-3C78-4394-A4FA-CF3A554C6BEC}" type="presParOf" srcId="{7A95E1B6-A893-47F4-AD91-13828AFFFBCB}" destId="{8D3EC4B4-0963-4453-AFA5-02314CEF0591}" srcOrd="0" destOrd="0" presId="urn:microsoft.com/office/officeart/2005/8/layout/hierarchy2"/>
    <dgm:cxn modelId="{0F65596E-BD31-4FF2-B99C-313884DA3AF3}" type="presParOf" srcId="{FBEC771E-CF67-4FF4-8992-B52D816C5345}" destId="{C0BDC9A9-33E8-4B07-97C9-C44D796C4810}" srcOrd="3" destOrd="0" presId="urn:microsoft.com/office/officeart/2005/8/layout/hierarchy2"/>
    <dgm:cxn modelId="{C37CE27B-131D-4ABE-B7A7-66E68FE776DB}" type="presParOf" srcId="{C0BDC9A9-33E8-4B07-97C9-C44D796C4810}" destId="{BB31C909-0EA0-4D04-B605-DBB7129B9620}" srcOrd="0" destOrd="0" presId="urn:microsoft.com/office/officeart/2005/8/layout/hierarchy2"/>
    <dgm:cxn modelId="{848B2297-F2E6-42BC-A81F-A249CB6A78F7}" type="presParOf" srcId="{C0BDC9A9-33E8-4B07-97C9-C44D796C4810}" destId="{5A4F6F97-4F1F-41B7-AF2B-B38F0B8C50AE}" srcOrd="1" destOrd="0" presId="urn:microsoft.com/office/officeart/2005/8/layout/hierarchy2"/>
    <dgm:cxn modelId="{C68BF828-8FDC-40FD-B713-BCADBACBB141}" type="presParOf" srcId="{FBEC771E-CF67-4FF4-8992-B52D816C5345}" destId="{FBC1AE5E-0F8F-4CE8-B4F8-03A56F3BB7E1}" srcOrd="4" destOrd="0" presId="urn:microsoft.com/office/officeart/2005/8/layout/hierarchy2"/>
    <dgm:cxn modelId="{136E1B84-6FF6-4972-B3EC-C2444046DC66}" type="presParOf" srcId="{FBC1AE5E-0F8F-4CE8-B4F8-03A56F3BB7E1}" destId="{F5D56B01-055A-44CA-A76B-E0C525615802}" srcOrd="0" destOrd="0" presId="urn:microsoft.com/office/officeart/2005/8/layout/hierarchy2"/>
    <dgm:cxn modelId="{236D0447-A53D-4389-BC30-E5EA97BBA24F}" type="presParOf" srcId="{FBEC771E-CF67-4FF4-8992-B52D816C5345}" destId="{8DE045D4-7ACD-4B27-AD17-0DBAC0399D2B}" srcOrd="5" destOrd="0" presId="urn:microsoft.com/office/officeart/2005/8/layout/hierarchy2"/>
    <dgm:cxn modelId="{8D28579C-7D6D-4E0F-9E2D-10DDE54BFA24}" type="presParOf" srcId="{8DE045D4-7ACD-4B27-AD17-0DBAC0399D2B}" destId="{27285D01-B491-465C-A012-33A48B1A759F}" srcOrd="0" destOrd="0" presId="urn:microsoft.com/office/officeart/2005/8/layout/hierarchy2"/>
    <dgm:cxn modelId="{2B1E793F-4B08-4A08-8EF9-BE9882B3D0B9}" type="presParOf" srcId="{8DE045D4-7ACD-4B27-AD17-0DBAC0399D2B}" destId="{A5E5A808-8105-4686-A6C6-2DD6001C77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F97AB2-9553-46F4-A52E-EAE2880FD5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8649CF-4EA5-4482-95AE-8F5CCE75BD72}">
      <dgm:prSet phldrT="[Texte]" custT="1"/>
      <dgm:spPr/>
      <dgm:t>
        <a:bodyPr/>
        <a:lstStyle/>
        <a:p>
          <a:r>
            <a:rPr lang="fr-FR" sz="2000" dirty="0" smtClean="0"/>
            <a:t>P80</a:t>
          </a:r>
          <a:endParaRPr lang="fr-FR" sz="2000" dirty="0"/>
        </a:p>
      </dgm:t>
    </dgm:pt>
    <dgm:pt modelId="{ECBDA775-0D6F-42F4-B204-DEB84F37DF84}" type="parTrans" cxnId="{C621760B-AA1A-4560-BA7C-6E54FFE0AD81}">
      <dgm:prSet/>
      <dgm:spPr/>
      <dgm:t>
        <a:bodyPr/>
        <a:lstStyle/>
        <a:p>
          <a:endParaRPr lang="fr-FR" sz="600"/>
        </a:p>
      </dgm:t>
    </dgm:pt>
    <dgm:pt modelId="{A783FDBF-BDF1-4902-A575-A3B11BFC7397}" type="sibTrans" cxnId="{C621760B-AA1A-4560-BA7C-6E54FFE0AD81}">
      <dgm:prSet/>
      <dgm:spPr/>
      <dgm:t>
        <a:bodyPr/>
        <a:lstStyle/>
        <a:p>
          <a:endParaRPr lang="fr-FR" sz="600"/>
        </a:p>
      </dgm:t>
    </dgm:pt>
    <dgm:pt modelId="{16F7E90D-C031-440E-9069-3F5CEC937110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000" dirty="0" smtClean="0"/>
            <a:t>1</a:t>
          </a:r>
          <a:endParaRPr lang="fr-FR" sz="2000" dirty="0"/>
        </a:p>
      </dgm:t>
    </dgm:pt>
    <dgm:pt modelId="{C0CF46C7-F2CA-4C73-8A28-5D64C34B0BC8}" type="parTrans" cxnId="{6C732A9F-E357-4C2F-B243-CF13F0DBB746}">
      <dgm:prSet custT="1"/>
      <dgm:spPr/>
      <dgm:t>
        <a:bodyPr/>
        <a:lstStyle/>
        <a:p>
          <a:endParaRPr lang="fr-FR" sz="100"/>
        </a:p>
      </dgm:t>
    </dgm:pt>
    <dgm:pt modelId="{978E61CE-A3EB-4732-8292-9588929E8AC3}" type="sibTrans" cxnId="{6C732A9F-E357-4C2F-B243-CF13F0DBB746}">
      <dgm:prSet/>
      <dgm:spPr/>
      <dgm:t>
        <a:bodyPr/>
        <a:lstStyle/>
        <a:p>
          <a:endParaRPr lang="fr-FR" sz="600"/>
        </a:p>
      </dgm:t>
    </dgm:pt>
    <dgm:pt modelId="{DB1401CA-2779-4711-BC05-1330152D17A4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dirty="0" smtClean="0"/>
            <a:t>2</a:t>
          </a:r>
          <a:endParaRPr lang="fr-FR" sz="2000" dirty="0"/>
        </a:p>
      </dgm:t>
    </dgm:pt>
    <dgm:pt modelId="{D6F2AFE0-75E2-485F-8D99-F126BF3DE2A7}" type="parTrans" cxnId="{765E7B24-45B0-45B5-8258-CD5ACB37A02A}">
      <dgm:prSet custT="1"/>
      <dgm:spPr/>
      <dgm:t>
        <a:bodyPr/>
        <a:lstStyle/>
        <a:p>
          <a:endParaRPr lang="fr-FR" sz="100"/>
        </a:p>
      </dgm:t>
    </dgm:pt>
    <dgm:pt modelId="{9196FE76-99FD-48FA-9DE8-126224EA55E6}" type="sibTrans" cxnId="{765E7B24-45B0-45B5-8258-CD5ACB37A02A}">
      <dgm:prSet/>
      <dgm:spPr/>
      <dgm:t>
        <a:bodyPr/>
        <a:lstStyle/>
        <a:p>
          <a:endParaRPr lang="fr-FR" sz="600"/>
        </a:p>
      </dgm:t>
    </dgm:pt>
    <dgm:pt modelId="{A1EE4BB5-F2CA-46D9-9B0D-4BD9601D01CD}">
      <dgm:prSet phldrT="[Texte]" custT="1"/>
      <dgm:spPr/>
      <dgm:t>
        <a:bodyPr/>
        <a:lstStyle/>
        <a:p>
          <a:r>
            <a:rPr lang="fr-FR" sz="2000" dirty="0" smtClean="0"/>
            <a:t>3</a:t>
          </a:r>
          <a:endParaRPr lang="fr-FR" sz="2000" dirty="0"/>
        </a:p>
      </dgm:t>
    </dgm:pt>
    <dgm:pt modelId="{2056A9C4-32EF-428F-AD37-A1C4DBA7AD09}" type="parTrans" cxnId="{7DCBBC47-E528-43F4-8173-7B8054584856}">
      <dgm:prSet custT="1"/>
      <dgm:spPr/>
      <dgm:t>
        <a:bodyPr/>
        <a:lstStyle/>
        <a:p>
          <a:endParaRPr lang="fr-FR" sz="100"/>
        </a:p>
      </dgm:t>
    </dgm:pt>
    <dgm:pt modelId="{C8246B4F-2835-46B3-814D-C2650AD03F65}" type="sibTrans" cxnId="{7DCBBC47-E528-43F4-8173-7B8054584856}">
      <dgm:prSet/>
      <dgm:spPr/>
      <dgm:t>
        <a:bodyPr/>
        <a:lstStyle/>
        <a:p>
          <a:endParaRPr lang="fr-FR" sz="600"/>
        </a:p>
      </dgm:t>
    </dgm:pt>
    <dgm:pt modelId="{E06A85FC-8196-4AC1-836E-C99F57B11794}" type="pres">
      <dgm:prSet presAssocID="{86F97AB2-9553-46F4-A52E-EAE2880FD5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6B92D1-C9EC-4341-AC02-D03C9B5F29D4}" type="pres">
      <dgm:prSet presAssocID="{048649CF-4EA5-4482-95AE-8F5CCE75BD72}" presName="root1" presStyleCnt="0"/>
      <dgm:spPr/>
    </dgm:pt>
    <dgm:pt modelId="{A735C81C-356C-4DBB-91A3-7AA8ECF04FAC}" type="pres">
      <dgm:prSet presAssocID="{048649CF-4EA5-4482-95AE-8F5CCE75B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EC771E-CF67-4FF4-8992-B52D816C5345}" type="pres">
      <dgm:prSet presAssocID="{048649CF-4EA5-4482-95AE-8F5CCE75BD72}" presName="level2hierChild" presStyleCnt="0"/>
      <dgm:spPr/>
    </dgm:pt>
    <dgm:pt modelId="{230DC5F2-6BD1-439B-8784-8A25A2711FC4}" type="pres">
      <dgm:prSet presAssocID="{C0CF46C7-F2CA-4C73-8A28-5D64C34B0BC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4301E9E3-0B20-43C8-B796-985A97276F36}" type="pres">
      <dgm:prSet presAssocID="{C0CF46C7-F2CA-4C73-8A28-5D64C34B0BC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1A8D414-56B0-4C9B-9475-409A276CDC98}" type="pres">
      <dgm:prSet presAssocID="{16F7E90D-C031-440E-9069-3F5CEC937110}" presName="root2" presStyleCnt="0"/>
      <dgm:spPr/>
    </dgm:pt>
    <dgm:pt modelId="{D59F71DC-3E0F-459A-9031-162FA8B228D8}" type="pres">
      <dgm:prSet presAssocID="{16F7E90D-C031-440E-9069-3F5CEC937110}" presName="LevelTwoTextNode" presStyleLbl="node2" presStyleIdx="0" presStyleCnt="3" custLinFactNeighborX="89" custLinFactNeighborY="-4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2271C4-A340-4D17-AE45-DD27D7B8A9F7}" type="pres">
      <dgm:prSet presAssocID="{16F7E90D-C031-440E-9069-3F5CEC937110}" presName="level3hierChild" presStyleCnt="0"/>
      <dgm:spPr/>
    </dgm:pt>
    <dgm:pt modelId="{7A95E1B6-A893-47F4-AD91-13828AFFFBCB}" type="pres">
      <dgm:prSet presAssocID="{D6F2AFE0-75E2-485F-8D99-F126BF3DE2A7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8D3EC4B4-0963-4453-AFA5-02314CEF0591}" type="pres">
      <dgm:prSet presAssocID="{D6F2AFE0-75E2-485F-8D99-F126BF3DE2A7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0BDC9A9-33E8-4B07-97C9-C44D796C4810}" type="pres">
      <dgm:prSet presAssocID="{DB1401CA-2779-4711-BC05-1330152D17A4}" presName="root2" presStyleCnt="0"/>
      <dgm:spPr/>
    </dgm:pt>
    <dgm:pt modelId="{BB31C909-0EA0-4D04-B605-DBB7129B9620}" type="pres">
      <dgm:prSet presAssocID="{DB1401CA-2779-4711-BC05-1330152D17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4F6F97-4F1F-41B7-AF2B-B38F0B8C50AE}" type="pres">
      <dgm:prSet presAssocID="{DB1401CA-2779-4711-BC05-1330152D17A4}" presName="level3hierChild" presStyleCnt="0"/>
      <dgm:spPr/>
    </dgm:pt>
    <dgm:pt modelId="{FBC1AE5E-0F8F-4CE8-B4F8-03A56F3BB7E1}" type="pres">
      <dgm:prSet presAssocID="{2056A9C4-32EF-428F-AD37-A1C4DBA7AD09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5D56B01-055A-44CA-A76B-E0C525615802}" type="pres">
      <dgm:prSet presAssocID="{2056A9C4-32EF-428F-AD37-A1C4DBA7AD09}" presName="connTx" presStyleLbl="parChTrans1D2" presStyleIdx="2" presStyleCnt="3"/>
      <dgm:spPr/>
      <dgm:t>
        <a:bodyPr/>
        <a:lstStyle/>
        <a:p>
          <a:endParaRPr lang="fr-FR"/>
        </a:p>
      </dgm:t>
    </dgm:pt>
    <dgm:pt modelId="{8DE045D4-7ACD-4B27-AD17-0DBAC0399D2B}" type="pres">
      <dgm:prSet presAssocID="{A1EE4BB5-F2CA-46D9-9B0D-4BD9601D01CD}" presName="root2" presStyleCnt="0"/>
      <dgm:spPr/>
    </dgm:pt>
    <dgm:pt modelId="{27285D01-B491-465C-A012-33A48B1A759F}" type="pres">
      <dgm:prSet presAssocID="{A1EE4BB5-F2CA-46D9-9B0D-4BD9601D01CD}" presName="LevelTwoTextNode" presStyleLbl="node2" presStyleIdx="2" presStyleCnt="3" custLinFactNeighborY="1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E5A808-8105-4686-A6C6-2DD6001C77B2}" type="pres">
      <dgm:prSet presAssocID="{A1EE4BB5-F2CA-46D9-9B0D-4BD9601D01CD}" presName="level3hierChild" presStyleCnt="0"/>
      <dgm:spPr/>
    </dgm:pt>
  </dgm:ptLst>
  <dgm:cxnLst>
    <dgm:cxn modelId="{C621760B-AA1A-4560-BA7C-6E54FFE0AD81}" srcId="{86F97AB2-9553-46F4-A52E-EAE2880FD50F}" destId="{048649CF-4EA5-4482-95AE-8F5CCE75BD72}" srcOrd="0" destOrd="0" parTransId="{ECBDA775-0D6F-42F4-B204-DEB84F37DF84}" sibTransId="{A783FDBF-BDF1-4902-A575-A3B11BFC7397}"/>
    <dgm:cxn modelId="{D2902F28-1382-4219-AE40-7E16FCC722B3}" type="presOf" srcId="{DB1401CA-2779-4711-BC05-1330152D17A4}" destId="{BB31C909-0EA0-4D04-B605-DBB7129B9620}" srcOrd="0" destOrd="0" presId="urn:microsoft.com/office/officeart/2005/8/layout/hierarchy2"/>
    <dgm:cxn modelId="{0678C50B-20F5-4286-8F39-7761CF58C53F}" type="presOf" srcId="{048649CF-4EA5-4482-95AE-8F5CCE75BD72}" destId="{A735C81C-356C-4DBB-91A3-7AA8ECF04FAC}" srcOrd="0" destOrd="0" presId="urn:microsoft.com/office/officeart/2005/8/layout/hierarchy2"/>
    <dgm:cxn modelId="{6C732A9F-E357-4C2F-B243-CF13F0DBB746}" srcId="{048649CF-4EA5-4482-95AE-8F5CCE75BD72}" destId="{16F7E90D-C031-440E-9069-3F5CEC937110}" srcOrd="0" destOrd="0" parTransId="{C0CF46C7-F2CA-4C73-8A28-5D64C34B0BC8}" sibTransId="{978E61CE-A3EB-4732-8292-9588929E8AC3}"/>
    <dgm:cxn modelId="{37A40EB3-A46E-43AD-9719-C4E2688E8570}" type="presOf" srcId="{16F7E90D-C031-440E-9069-3F5CEC937110}" destId="{D59F71DC-3E0F-459A-9031-162FA8B228D8}" srcOrd="0" destOrd="0" presId="urn:microsoft.com/office/officeart/2005/8/layout/hierarchy2"/>
    <dgm:cxn modelId="{7DCBBC47-E528-43F4-8173-7B8054584856}" srcId="{048649CF-4EA5-4482-95AE-8F5CCE75BD72}" destId="{A1EE4BB5-F2CA-46D9-9B0D-4BD9601D01CD}" srcOrd="2" destOrd="0" parTransId="{2056A9C4-32EF-428F-AD37-A1C4DBA7AD09}" sibTransId="{C8246B4F-2835-46B3-814D-C2650AD03F65}"/>
    <dgm:cxn modelId="{7840E6F2-5B5B-4913-A68D-AF7FF91A4546}" type="presOf" srcId="{D6F2AFE0-75E2-485F-8D99-F126BF3DE2A7}" destId="{7A95E1B6-A893-47F4-AD91-13828AFFFBCB}" srcOrd="0" destOrd="0" presId="urn:microsoft.com/office/officeart/2005/8/layout/hierarchy2"/>
    <dgm:cxn modelId="{8AC9C1C2-B850-4F0F-8063-11A74E2FDCB6}" type="presOf" srcId="{D6F2AFE0-75E2-485F-8D99-F126BF3DE2A7}" destId="{8D3EC4B4-0963-4453-AFA5-02314CEF0591}" srcOrd="1" destOrd="0" presId="urn:microsoft.com/office/officeart/2005/8/layout/hierarchy2"/>
    <dgm:cxn modelId="{3CB45A0B-249A-4745-BD61-096AE5A09CC3}" type="presOf" srcId="{C0CF46C7-F2CA-4C73-8A28-5D64C34B0BC8}" destId="{4301E9E3-0B20-43C8-B796-985A97276F36}" srcOrd="1" destOrd="0" presId="urn:microsoft.com/office/officeart/2005/8/layout/hierarchy2"/>
    <dgm:cxn modelId="{FDC4441C-1860-465A-BE52-9587EE1789F1}" type="presOf" srcId="{86F97AB2-9553-46F4-A52E-EAE2880FD50F}" destId="{E06A85FC-8196-4AC1-836E-C99F57B11794}" srcOrd="0" destOrd="0" presId="urn:microsoft.com/office/officeart/2005/8/layout/hierarchy2"/>
    <dgm:cxn modelId="{A0BC5A35-93D8-4984-B546-73A6102895FD}" type="presOf" srcId="{2056A9C4-32EF-428F-AD37-A1C4DBA7AD09}" destId="{F5D56B01-055A-44CA-A76B-E0C525615802}" srcOrd="1" destOrd="0" presId="urn:microsoft.com/office/officeart/2005/8/layout/hierarchy2"/>
    <dgm:cxn modelId="{71A997B3-612E-430F-B9C4-7CF99787A34F}" type="presOf" srcId="{C0CF46C7-F2CA-4C73-8A28-5D64C34B0BC8}" destId="{230DC5F2-6BD1-439B-8784-8A25A2711FC4}" srcOrd="0" destOrd="0" presId="urn:microsoft.com/office/officeart/2005/8/layout/hierarchy2"/>
    <dgm:cxn modelId="{765E7B24-45B0-45B5-8258-CD5ACB37A02A}" srcId="{048649CF-4EA5-4482-95AE-8F5CCE75BD72}" destId="{DB1401CA-2779-4711-BC05-1330152D17A4}" srcOrd="1" destOrd="0" parTransId="{D6F2AFE0-75E2-485F-8D99-F126BF3DE2A7}" sibTransId="{9196FE76-99FD-48FA-9DE8-126224EA55E6}"/>
    <dgm:cxn modelId="{37AC988A-193D-463B-9D9F-B4D8FDE60728}" type="presOf" srcId="{A1EE4BB5-F2CA-46D9-9B0D-4BD9601D01CD}" destId="{27285D01-B491-465C-A012-33A48B1A759F}" srcOrd="0" destOrd="0" presId="urn:microsoft.com/office/officeart/2005/8/layout/hierarchy2"/>
    <dgm:cxn modelId="{D351E288-6EDA-4C74-9692-7CE7D4FC03BB}" type="presOf" srcId="{2056A9C4-32EF-428F-AD37-A1C4DBA7AD09}" destId="{FBC1AE5E-0F8F-4CE8-B4F8-03A56F3BB7E1}" srcOrd="0" destOrd="0" presId="urn:microsoft.com/office/officeart/2005/8/layout/hierarchy2"/>
    <dgm:cxn modelId="{36DDA49C-AF3B-4C0D-9496-5C82D0C15D91}" type="presParOf" srcId="{E06A85FC-8196-4AC1-836E-C99F57B11794}" destId="{626B92D1-C9EC-4341-AC02-D03C9B5F29D4}" srcOrd="0" destOrd="0" presId="urn:microsoft.com/office/officeart/2005/8/layout/hierarchy2"/>
    <dgm:cxn modelId="{FD24D06C-2638-4788-8A62-7098DD29A13B}" type="presParOf" srcId="{626B92D1-C9EC-4341-AC02-D03C9B5F29D4}" destId="{A735C81C-356C-4DBB-91A3-7AA8ECF04FAC}" srcOrd="0" destOrd="0" presId="urn:microsoft.com/office/officeart/2005/8/layout/hierarchy2"/>
    <dgm:cxn modelId="{FB738267-1765-4BBA-8C18-6804DA625843}" type="presParOf" srcId="{626B92D1-C9EC-4341-AC02-D03C9B5F29D4}" destId="{FBEC771E-CF67-4FF4-8992-B52D816C5345}" srcOrd="1" destOrd="0" presId="urn:microsoft.com/office/officeart/2005/8/layout/hierarchy2"/>
    <dgm:cxn modelId="{FF6A970F-340D-4CF0-AD7A-A75A274F82DC}" type="presParOf" srcId="{FBEC771E-CF67-4FF4-8992-B52D816C5345}" destId="{230DC5F2-6BD1-439B-8784-8A25A2711FC4}" srcOrd="0" destOrd="0" presId="urn:microsoft.com/office/officeart/2005/8/layout/hierarchy2"/>
    <dgm:cxn modelId="{9B99B5E7-A690-48A6-AE35-B073BFBF0772}" type="presParOf" srcId="{230DC5F2-6BD1-439B-8784-8A25A2711FC4}" destId="{4301E9E3-0B20-43C8-B796-985A97276F36}" srcOrd="0" destOrd="0" presId="urn:microsoft.com/office/officeart/2005/8/layout/hierarchy2"/>
    <dgm:cxn modelId="{3F4F5ECC-3071-41FA-A0C6-A17FE4A9DC25}" type="presParOf" srcId="{FBEC771E-CF67-4FF4-8992-B52D816C5345}" destId="{A1A8D414-56B0-4C9B-9475-409A276CDC98}" srcOrd="1" destOrd="0" presId="urn:microsoft.com/office/officeart/2005/8/layout/hierarchy2"/>
    <dgm:cxn modelId="{501F3A35-515E-4C6F-A7EC-3D233A8DB533}" type="presParOf" srcId="{A1A8D414-56B0-4C9B-9475-409A276CDC98}" destId="{D59F71DC-3E0F-459A-9031-162FA8B228D8}" srcOrd="0" destOrd="0" presId="urn:microsoft.com/office/officeart/2005/8/layout/hierarchy2"/>
    <dgm:cxn modelId="{4038FA7D-9A73-4355-A724-5B47FF63BD74}" type="presParOf" srcId="{A1A8D414-56B0-4C9B-9475-409A276CDC98}" destId="{202271C4-A340-4D17-AE45-DD27D7B8A9F7}" srcOrd="1" destOrd="0" presId="urn:microsoft.com/office/officeart/2005/8/layout/hierarchy2"/>
    <dgm:cxn modelId="{67A563F2-BBCC-489A-81FF-155C51E080BE}" type="presParOf" srcId="{FBEC771E-CF67-4FF4-8992-B52D816C5345}" destId="{7A95E1B6-A893-47F4-AD91-13828AFFFBCB}" srcOrd="2" destOrd="0" presId="urn:microsoft.com/office/officeart/2005/8/layout/hierarchy2"/>
    <dgm:cxn modelId="{B369A4A6-485E-4B4F-B846-084C86ABEDCB}" type="presParOf" srcId="{7A95E1B6-A893-47F4-AD91-13828AFFFBCB}" destId="{8D3EC4B4-0963-4453-AFA5-02314CEF0591}" srcOrd="0" destOrd="0" presId="urn:microsoft.com/office/officeart/2005/8/layout/hierarchy2"/>
    <dgm:cxn modelId="{2C79712D-9599-4C82-91C5-A71676D46016}" type="presParOf" srcId="{FBEC771E-CF67-4FF4-8992-B52D816C5345}" destId="{C0BDC9A9-33E8-4B07-97C9-C44D796C4810}" srcOrd="3" destOrd="0" presId="urn:microsoft.com/office/officeart/2005/8/layout/hierarchy2"/>
    <dgm:cxn modelId="{7C70A04F-ED33-499D-9B42-48138D159E87}" type="presParOf" srcId="{C0BDC9A9-33E8-4B07-97C9-C44D796C4810}" destId="{BB31C909-0EA0-4D04-B605-DBB7129B9620}" srcOrd="0" destOrd="0" presId="urn:microsoft.com/office/officeart/2005/8/layout/hierarchy2"/>
    <dgm:cxn modelId="{A895C0D9-A029-4CB1-B301-DC2C4126B065}" type="presParOf" srcId="{C0BDC9A9-33E8-4B07-97C9-C44D796C4810}" destId="{5A4F6F97-4F1F-41B7-AF2B-B38F0B8C50AE}" srcOrd="1" destOrd="0" presId="urn:microsoft.com/office/officeart/2005/8/layout/hierarchy2"/>
    <dgm:cxn modelId="{05CCEB16-7940-40CD-A136-AB17389FBBB5}" type="presParOf" srcId="{FBEC771E-CF67-4FF4-8992-B52D816C5345}" destId="{FBC1AE5E-0F8F-4CE8-B4F8-03A56F3BB7E1}" srcOrd="4" destOrd="0" presId="urn:microsoft.com/office/officeart/2005/8/layout/hierarchy2"/>
    <dgm:cxn modelId="{068043F6-8159-4742-B586-40944F9EAC57}" type="presParOf" srcId="{FBC1AE5E-0F8F-4CE8-B4F8-03A56F3BB7E1}" destId="{F5D56B01-055A-44CA-A76B-E0C525615802}" srcOrd="0" destOrd="0" presId="urn:microsoft.com/office/officeart/2005/8/layout/hierarchy2"/>
    <dgm:cxn modelId="{9FE23A7B-08B1-4410-B0B1-6C40D9B9CC8A}" type="presParOf" srcId="{FBEC771E-CF67-4FF4-8992-B52D816C5345}" destId="{8DE045D4-7ACD-4B27-AD17-0DBAC0399D2B}" srcOrd="5" destOrd="0" presId="urn:microsoft.com/office/officeart/2005/8/layout/hierarchy2"/>
    <dgm:cxn modelId="{A3B8118D-6D5C-4892-957A-FADE3677B62E}" type="presParOf" srcId="{8DE045D4-7ACD-4B27-AD17-0DBAC0399D2B}" destId="{27285D01-B491-465C-A012-33A48B1A759F}" srcOrd="0" destOrd="0" presId="urn:microsoft.com/office/officeart/2005/8/layout/hierarchy2"/>
    <dgm:cxn modelId="{75F16B54-D64B-4BDE-8042-8364540CCD6C}" type="presParOf" srcId="{8DE045D4-7ACD-4B27-AD17-0DBAC0399D2B}" destId="{A5E5A808-8105-4686-A6C6-2DD6001C77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7E4B2A-E4C3-478D-B28D-4A411F5906A8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FD562C7-3304-4E70-9927-0DA0F9A960ED}">
      <dgm:prSet phldrT="[Texte]"/>
      <dgm:spPr/>
      <dgm:t>
        <a:bodyPr/>
        <a:lstStyle/>
        <a:p>
          <a:r>
            <a:rPr lang="fr-FR" dirty="0" smtClean="0"/>
            <a:t>Anticipation</a:t>
          </a:r>
        </a:p>
      </dgm:t>
    </dgm:pt>
    <dgm:pt modelId="{524CB0E4-AAF3-41E0-B5DB-6FE9EA3BE6AF}" type="parTrans" cxnId="{90299605-D6DC-4B42-ADC5-AD2A3D0D6935}">
      <dgm:prSet/>
      <dgm:spPr/>
      <dgm:t>
        <a:bodyPr/>
        <a:lstStyle/>
        <a:p>
          <a:endParaRPr lang="fr-FR"/>
        </a:p>
      </dgm:t>
    </dgm:pt>
    <dgm:pt modelId="{87647FDB-F42B-4339-9562-BFA15B6275DC}" type="sibTrans" cxnId="{90299605-D6DC-4B42-ADC5-AD2A3D0D6935}">
      <dgm:prSet/>
      <dgm:spPr/>
      <dgm:t>
        <a:bodyPr/>
        <a:lstStyle/>
        <a:p>
          <a:endParaRPr lang="fr-FR"/>
        </a:p>
      </dgm:t>
    </dgm:pt>
    <dgm:pt modelId="{DF388725-7DDB-4F0A-BF67-0ADFE56BCBA6}">
      <dgm:prSet phldrT="[Texte]"/>
      <dgm:spPr/>
      <dgm:t>
        <a:bodyPr/>
        <a:lstStyle/>
        <a:p>
          <a:r>
            <a:rPr lang="fr-FR" dirty="0" smtClean="0"/>
            <a:t>Report</a:t>
          </a:r>
          <a:endParaRPr lang="fr-FR" dirty="0"/>
        </a:p>
      </dgm:t>
    </dgm:pt>
    <dgm:pt modelId="{886B5F63-FB32-48D8-A43B-767C7178CD5C}" type="parTrans" cxnId="{20FC8B2E-C7B5-40E7-BFBB-BDC129258BEC}">
      <dgm:prSet/>
      <dgm:spPr/>
      <dgm:t>
        <a:bodyPr/>
        <a:lstStyle/>
        <a:p>
          <a:endParaRPr lang="fr-FR"/>
        </a:p>
      </dgm:t>
    </dgm:pt>
    <dgm:pt modelId="{2268238B-4557-4B8C-8664-6801B573BE58}" type="sibTrans" cxnId="{20FC8B2E-C7B5-40E7-BFBB-BDC129258BEC}">
      <dgm:prSet/>
      <dgm:spPr/>
      <dgm:t>
        <a:bodyPr/>
        <a:lstStyle/>
        <a:p>
          <a:endParaRPr lang="fr-FR"/>
        </a:p>
      </dgm:t>
    </dgm:pt>
    <dgm:pt modelId="{85500917-70E1-4C4E-953D-6988539381F3}">
      <dgm:prSet phldrT="[Texte]"/>
      <dgm:spPr/>
      <dgm:t>
        <a:bodyPr/>
        <a:lstStyle/>
        <a:p>
          <a:r>
            <a:rPr lang="fr-FR" dirty="0" smtClean="0"/>
            <a:t>Articles en RAO hors ‘’à ne pas manquer’’</a:t>
          </a:r>
          <a:endParaRPr lang="fr-FR" dirty="0"/>
        </a:p>
      </dgm:t>
    </dgm:pt>
    <dgm:pt modelId="{6F6182CF-54B3-4E55-9EE4-5AC91450FE29}" type="parTrans" cxnId="{4421D105-81AD-4D80-8A7F-E982B067DFB6}">
      <dgm:prSet/>
      <dgm:spPr/>
      <dgm:t>
        <a:bodyPr/>
        <a:lstStyle/>
        <a:p>
          <a:endParaRPr lang="fr-FR"/>
        </a:p>
      </dgm:t>
    </dgm:pt>
    <dgm:pt modelId="{DBF66A43-C8F5-4632-B944-3BE90956B0CF}" type="sibTrans" cxnId="{4421D105-81AD-4D80-8A7F-E982B067DFB6}">
      <dgm:prSet/>
      <dgm:spPr/>
      <dgm:t>
        <a:bodyPr/>
        <a:lstStyle/>
        <a:p>
          <a:endParaRPr lang="fr-FR"/>
        </a:p>
      </dgm:t>
    </dgm:pt>
    <dgm:pt modelId="{C437F53C-E29A-4FB6-8A4D-06C0B1122505}">
      <dgm:prSet phldrT="[Texte]"/>
      <dgm:spPr/>
      <dgm:t>
        <a:bodyPr/>
        <a:lstStyle/>
        <a:p>
          <a:r>
            <a:rPr lang="fr-FR" dirty="0" smtClean="0"/>
            <a:t>Report possible à partir du second camion</a:t>
          </a:r>
          <a:endParaRPr lang="fr-FR" dirty="0"/>
        </a:p>
      </dgm:t>
    </dgm:pt>
    <dgm:pt modelId="{E0118391-F720-4FC6-AA47-98F08EAB3EB8}" type="parTrans" cxnId="{96365A7F-EB44-4461-9F1E-6C0EABDD8949}">
      <dgm:prSet/>
      <dgm:spPr/>
      <dgm:t>
        <a:bodyPr/>
        <a:lstStyle/>
        <a:p>
          <a:endParaRPr lang="fr-FR"/>
        </a:p>
      </dgm:t>
    </dgm:pt>
    <dgm:pt modelId="{8A7573D4-41F2-4CF1-A9A1-730B55924342}" type="sibTrans" cxnId="{96365A7F-EB44-4461-9F1E-6C0EABDD8949}">
      <dgm:prSet/>
      <dgm:spPr/>
      <dgm:t>
        <a:bodyPr/>
        <a:lstStyle/>
        <a:p>
          <a:endParaRPr lang="fr-FR"/>
        </a:p>
      </dgm:t>
    </dgm:pt>
    <dgm:pt modelId="{62CD70BF-88A8-4B97-9598-39165A9DC33F}">
      <dgm:prSet phldrT="[Texte]"/>
      <dgm:spPr/>
      <dgm:t>
        <a:bodyPr/>
        <a:lstStyle/>
        <a:p>
          <a:r>
            <a:rPr lang="fr-FR" dirty="0" smtClean="0"/>
            <a:t>Article avec couverture de N jours paramétrable</a:t>
          </a:r>
          <a:endParaRPr lang="fr-FR" dirty="0"/>
        </a:p>
      </dgm:t>
    </dgm:pt>
    <dgm:pt modelId="{0C502DC9-1A0A-48DC-9720-8D11A4F14B43}" type="parTrans" cxnId="{B6F41CD6-BD16-4C0D-BDDB-EBCEE3DCE7E3}">
      <dgm:prSet/>
      <dgm:spPr/>
      <dgm:t>
        <a:bodyPr/>
        <a:lstStyle/>
        <a:p>
          <a:endParaRPr lang="fr-FR"/>
        </a:p>
      </dgm:t>
    </dgm:pt>
    <dgm:pt modelId="{5D0A158F-1822-41AF-AD3F-036A41B1CC73}" type="sibTrans" cxnId="{B6F41CD6-BD16-4C0D-BDDB-EBCEE3DCE7E3}">
      <dgm:prSet/>
      <dgm:spPr/>
      <dgm:t>
        <a:bodyPr/>
        <a:lstStyle/>
        <a:p>
          <a:endParaRPr lang="fr-FR"/>
        </a:p>
      </dgm:t>
    </dgm:pt>
    <dgm:pt modelId="{85434074-75EB-46C8-9033-8782042A7728}">
      <dgm:prSet phldrT="[Texte]"/>
      <dgm:spPr/>
      <dgm:t>
        <a:bodyPr/>
        <a:lstStyle/>
        <a:p>
          <a:r>
            <a:rPr lang="fr-FR" dirty="0" smtClean="0"/>
            <a:t>Seuils paramétrables</a:t>
          </a:r>
          <a:endParaRPr lang="fr-FR" dirty="0"/>
        </a:p>
      </dgm:t>
    </dgm:pt>
    <dgm:pt modelId="{7DFA13CE-8E56-4978-9417-3C727DE1B8D5}" type="parTrans" cxnId="{96656E67-DF7E-4EF5-B849-A989F73620CF}">
      <dgm:prSet/>
      <dgm:spPr/>
      <dgm:t>
        <a:bodyPr/>
        <a:lstStyle/>
        <a:p>
          <a:endParaRPr lang="fr-FR"/>
        </a:p>
      </dgm:t>
    </dgm:pt>
    <dgm:pt modelId="{07BB62CE-4DF6-470B-9836-7FEF8B91A992}" type="sibTrans" cxnId="{96656E67-DF7E-4EF5-B849-A989F73620CF}">
      <dgm:prSet/>
      <dgm:spPr/>
      <dgm:t>
        <a:bodyPr/>
        <a:lstStyle/>
        <a:p>
          <a:endParaRPr lang="fr-FR"/>
        </a:p>
      </dgm:t>
    </dgm:pt>
    <dgm:pt modelId="{ED56DA18-A14F-4A33-87E4-49078AFBBB47}">
      <dgm:prSet phldrT="[Texte]"/>
      <dgm:spPr/>
      <dgm:t>
        <a:bodyPr/>
        <a:lstStyle/>
        <a:p>
          <a:r>
            <a:rPr lang="fr-FR" dirty="0" smtClean="0"/>
            <a:t>En fonction des besoins magasins</a:t>
          </a:r>
          <a:endParaRPr lang="fr-FR" dirty="0"/>
        </a:p>
      </dgm:t>
    </dgm:pt>
    <dgm:pt modelId="{68CD6C42-57EE-43E8-AEC2-92DA11FF57F4}" type="parTrans" cxnId="{08E95DEE-91FC-45E5-9D88-A791980F9A51}">
      <dgm:prSet/>
      <dgm:spPr/>
      <dgm:t>
        <a:bodyPr/>
        <a:lstStyle/>
        <a:p>
          <a:endParaRPr lang="fr-FR"/>
        </a:p>
      </dgm:t>
    </dgm:pt>
    <dgm:pt modelId="{F15FBBB1-A93D-4FDB-B0AF-B3854025B54F}" type="sibTrans" cxnId="{08E95DEE-91FC-45E5-9D88-A791980F9A51}">
      <dgm:prSet/>
      <dgm:spPr/>
      <dgm:t>
        <a:bodyPr/>
        <a:lstStyle/>
        <a:p>
          <a:endParaRPr lang="fr-FR"/>
        </a:p>
      </dgm:t>
    </dgm:pt>
    <dgm:pt modelId="{38BC6E1A-ACAF-4D37-9299-166CC4891EDC}">
      <dgm:prSet phldrT="[Texte]"/>
      <dgm:spPr/>
      <dgm:t>
        <a:bodyPr/>
        <a:lstStyle/>
        <a:p>
          <a:endParaRPr lang="fr-FR" dirty="0"/>
        </a:p>
      </dgm:t>
    </dgm:pt>
    <dgm:pt modelId="{8DDD3F0E-5F62-4713-B57E-CD9A39381788}" type="parTrans" cxnId="{20EC3FF8-1DF5-4400-B9E2-AAF2633FBA13}">
      <dgm:prSet/>
      <dgm:spPr/>
      <dgm:t>
        <a:bodyPr/>
        <a:lstStyle/>
        <a:p>
          <a:endParaRPr lang="fr-FR"/>
        </a:p>
      </dgm:t>
    </dgm:pt>
    <dgm:pt modelId="{608D37C7-DE23-4051-A264-E74657340026}" type="sibTrans" cxnId="{20EC3FF8-1DF5-4400-B9E2-AAF2633FBA13}">
      <dgm:prSet/>
      <dgm:spPr/>
      <dgm:t>
        <a:bodyPr/>
        <a:lstStyle/>
        <a:p>
          <a:endParaRPr lang="fr-FR"/>
        </a:p>
      </dgm:t>
    </dgm:pt>
    <dgm:pt modelId="{D92EC1F0-7865-4D29-A431-9137217DDA28}" type="pres">
      <dgm:prSet presAssocID="{3B7E4B2A-E4C3-478D-B28D-4A411F5906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68B83B-330C-4039-8058-2EC579AD9E7F}" type="pres">
      <dgm:prSet presAssocID="{5FD562C7-3304-4E70-9927-0DA0F9A960ED}" presName="circ1" presStyleLbl="vennNode1" presStyleIdx="0" presStyleCnt="2" custScaleX="141590" custScaleY="80983" custLinFactNeighborX="-24051" custLinFactNeighborY="274"/>
      <dgm:spPr/>
      <dgm:t>
        <a:bodyPr/>
        <a:lstStyle/>
        <a:p>
          <a:endParaRPr lang="fr-FR"/>
        </a:p>
      </dgm:t>
    </dgm:pt>
    <dgm:pt modelId="{0ACA6F05-AA4C-41E5-9D86-DE9D6E194F7A}" type="pres">
      <dgm:prSet presAssocID="{5FD562C7-3304-4E70-9927-0DA0F9A960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84C002-EBA9-4993-89EF-2CC99C9708B4}" type="pres">
      <dgm:prSet presAssocID="{DF388725-7DDB-4F0A-BF67-0ADFE56BCBA6}" presName="circ2" presStyleLbl="vennNode1" presStyleIdx="1" presStyleCnt="2" custScaleX="145932" custScaleY="80983" custLinFactNeighborX="35363" custLinFactNeighborY="273"/>
      <dgm:spPr/>
      <dgm:t>
        <a:bodyPr/>
        <a:lstStyle/>
        <a:p>
          <a:endParaRPr lang="fr-FR"/>
        </a:p>
      </dgm:t>
    </dgm:pt>
    <dgm:pt modelId="{BBCC0A63-FF2A-4B4D-8E93-23B7655323B4}" type="pres">
      <dgm:prSet presAssocID="{DF388725-7DDB-4F0A-BF67-0ADFE56BCB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1A29124-256E-4F0C-9EA0-133A8D1BE7DC}" type="presOf" srcId="{62CD70BF-88A8-4B97-9598-39165A9DC33F}" destId="{BBCC0A63-FF2A-4B4D-8E93-23B7655323B4}" srcOrd="1" destOrd="2" presId="urn:microsoft.com/office/officeart/2005/8/layout/venn1"/>
    <dgm:cxn modelId="{4A07B51B-02C0-40D8-8D1A-E916D14633A6}" type="presOf" srcId="{38BC6E1A-ACAF-4D37-9299-166CC4891EDC}" destId="{7568B83B-330C-4039-8058-2EC579AD9E7F}" srcOrd="0" destOrd="3" presId="urn:microsoft.com/office/officeart/2005/8/layout/venn1"/>
    <dgm:cxn modelId="{20FC8B2E-C7B5-40E7-BFBB-BDC129258BEC}" srcId="{3B7E4B2A-E4C3-478D-B28D-4A411F5906A8}" destId="{DF388725-7DDB-4F0A-BF67-0ADFE56BCBA6}" srcOrd="1" destOrd="0" parTransId="{886B5F63-FB32-48D8-A43B-767C7178CD5C}" sibTransId="{2268238B-4557-4B8C-8664-6801B573BE58}"/>
    <dgm:cxn modelId="{DA67C389-A00C-441E-9F40-7DD2FFD2C11C}" type="presOf" srcId="{C437F53C-E29A-4FB6-8A4D-06C0B1122505}" destId="{BBCC0A63-FF2A-4B4D-8E93-23B7655323B4}" srcOrd="1" destOrd="1" presId="urn:microsoft.com/office/officeart/2005/8/layout/venn1"/>
    <dgm:cxn modelId="{1AA9FD02-45E7-4823-ADEA-235B4BB12735}" type="presOf" srcId="{3B7E4B2A-E4C3-478D-B28D-4A411F5906A8}" destId="{D92EC1F0-7865-4D29-A431-9137217DDA28}" srcOrd="0" destOrd="0" presId="urn:microsoft.com/office/officeart/2005/8/layout/venn1"/>
    <dgm:cxn modelId="{90299605-D6DC-4B42-ADC5-AD2A3D0D6935}" srcId="{3B7E4B2A-E4C3-478D-B28D-4A411F5906A8}" destId="{5FD562C7-3304-4E70-9927-0DA0F9A960ED}" srcOrd="0" destOrd="0" parTransId="{524CB0E4-AAF3-41E0-B5DB-6FE9EA3BE6AF}" sibTransId="{87647FDB-F42B-4339-9562-BFA15B6275DC}"/>
    <dgm:cxn modelId="{FBBBE636-2603-4005-9593-19CFA8AF5036}" type="presOf" srcId="{62CD70BF-88A8-4B97-9598-39165A9DC33F}" destId="{3684C002-EBA9-4993-89EF-2CC99C9708B4}" srcOrd="0" destOrd="2" presId="urn:microsoft.com/office/officeart/2005/8/layout/venn1"/>
    <dgm:cxn modelId="{5CF1BCCC-D0AA-4CAE-A6FF-D4D56486BC4D}" type="presOf" srcId="{85500917-70E1-4C4E-953D-6988539381F3}" destId="{BBCC0A63-FF2A-4B4D-8E93-23B7655323B4}" srcOrd="1" destOrd="3" presId="urn:microsoft.com/office/officeart/2005/8/layout/venn1"/>
    <dgm:cxn modelId="{0E6EA91A-DC1E-438E-BA52-37E92654BD3E}" type="presOf" srcId="{85434074-75EB-46C8-9033-8782042A7728}" destId="{7568B83B-330C-4039-8058-2EC579AD9E7F}" srcOrd="0" destOrd="2" presId="urn:microsoft.com/office/officeart/2005/8/layout/venn1"/>
    <dgm:cxn modelId="{F08AB240-BBF9-45CE-BB90-6310C115D595}" type="presOf" srcId="{5FD562C7-3304-4E70-9927-0DA0F9A960ED}" destId="{0ACA6F05-AA4C-41E5-9D86-DE9D6E194F7A}" srcOrd="1" destOrd="0" presId="urn:microsoft.com/office/officeart/2005/8/layout/venn1"/>
    <dgm:cxn modelId="{08E95DEE-91FC-45E5-9D88-A791980F9A51}" srcId="{5FD562C7-3304-4E70-9927-0DA0F9A960ED}" destId="{ED56DA18-A14F-4A33-87E4-49078AFBBB47}" srcOrd="0" destOrd="0" parTransId="{68CD6C42-57EE-43E8-AEC2-92DA11FF57F4}" sibTransId="{F15FBBB1-A93D-4FDB-B0AF-B3854025B54F}"/>
    <dgm:cxn modelId="{3BD9797A-B605-46EE-97CA-14B1A25F68B7}" type="presOf" srcId="{85500917-70E1-4C4E-953D-6988539381F3}" destId="{3684C002-EBA9-4993-89EF-2CC99C9708B4}" srcOrd="0" destOrd="3" presId="urn:microsoft.com/office/officeart/2005/8/layout/venn1"/>
    <dgm:cxn modelId="{66A6C90D-599C-4C6A-A608-D88E0D4538BF}" type="presOf" srcId="{C437F53C-E29A-4FB6-8A4D-06C0B1122505}" destId="{3684C002-EBA9-4993-89EF-2CC99C9708B4}" srcOrd="0" destOrd="1" presId="urn:microsoft.com/office/officeart/2005/8/layout/venn1"/>
    <dgm:cxn modelId="{B6F41CD6-BD16-4C0D-BDDB-EBCEE3DCE7E3}" srcId="{DF388725-7DDB-4F0A-BF67-0ADFE56BCBA6}" destId="{62CD70BF-88A8-4B97-9598-39165A9DC33F}" srcOrd="1" destOrd="0" parTransId="{0C502DC9-1A0A-48DC-9720-8D11A4F14B43}" sibTransId="{5D0A158F-1822-41AF-AD3F-036A41B1CC73}"/>
    <dgm:cxn modelId="{162B19D2-0223-4205-B1C1-CAAD5CCCCCA5}" type="presOf" srcId="{38BC6E1A-ACAF-4D37-9299-166CC4891EDC}" destId="{0ACA6F05-AA4C-41E5-9D86-DE9D6E194F7A}" srcOrd="1" destOrd="3" presId="urn:microsoft.com/office/officeart/2005/8/layout/venn1"/>
    <dgm:cxn modelId="{1088937D-531B-460A-ADD0-A81A5D4DCF2B}" type="presOf" srcId="{ED56DA18-A14F-4A33-87E4-49078AFBBB47}" destId="{7568B83B-330C-4039-8058-2EC579AD9E7F}" srcOrd="0" destOrd="1" presId="urn:microsoft.com/office/officeart/2005/8/layout/venn1"/>
    <dgm:cxn modelId="{96656E67-DF7E-4EF5-B849-A989F73620CF}" srcId="{5FD562C7-3304-4E70-9927-0DA0F9A960ED}" destId="{85434074-75EB-46C8-9033-8782042A7728}" srcOrd="1" destOrd="0" parTransId="{7DFA13CE-8E56-4978-9417-3C727DE1B8D5}" sibTransId="{07BB62CE-4DF6-470B-9836-7FEF8B91A992}"/>
    <dgm:cxn modelId="{1DA3C384-30A5-44E1-85D9-DB44147E5ACB}" type="presOf" srcId="{85434074-75EB-46C8-9033-8782042A7728}" destId="{0ACA6F05-AA4C-41E5-9D86-DE9D6E194F7A}" srcOrd="1" destOrd="2" presId="urn:microsoft.com/office/officeart/2005/8/layout/venn1"/>
    <dgm:cxn modelId="{4421D105-81AD-4D80-8A7F-E982B067DFB6}" srcId="{DF388725-7DDB-4F0A-BF67-0ADFE56BCBA6}" destId="{85500917-70E1-4C4E-953D-6988539381F3}" srcOrd="2" destOrd="0" parTransId="{6F6182CF-54B3-4E55-9EE4-5AC91450FE29}" sibTransId="{DBF66A43-C8F5-4632-B944-3BE90956B0CF}"/>
    <dgm:cxn modelId="{FA4FC1D5-B11F-429A-AC25-E80FAC14F825}" type="presOf" srcId="{5FD562C7-3304-4E70-9927-0DA0F9A960ED}" destId="{7568B83B-330C-4039-8058-2EC579AD9E7F}" srcOrd="0" destOrd="0" presId="urn:microsoft.com/office/officeart/2005/8/layout/venn1"/>
    <dgm:cxn modelId="{20EC3FF8-1DF5-4400-B9E2-AAF2633FBA13}" srcId="{5FD562C7-3304-4E70-9927-0DA0F9A960ED}" destId="{38BC6E1A-ACAF-4D37-9299-166CC4891EDC}" srcOrd="2" destOrd="0" parTransId="{8DDD3F0E-5F62-4713-B57E-CD9A39381788}" sibTransId="{608D37C7-DE23-4051-A264-E74657340026}"/>
    <dgm:cxn modelId="{96365A7F-EB44-4461-9F1E-6C0EABDD8949}" srcId="{DF388725-7DDB-4F0A-BF67-0ADFE56BCBA6}" destId="{C437F53C-E29A-4FB6-8A4D-06C0B1122505}" srcOrd="0" destOrd="0" parTransId="{E0118391-F720-4FC6-AA47-98F08EAB3EB8}" sibTransId="{8A7573D4-41F2-4CF1-A9A1-730B55924342}"/>
    <dgm:cxn modelId="{07DC4B8B-5980-4D21-A512-DCA380F1BA95}" type="presOf" srcId="{ED56DA18-A14F-4A33-87E4-49078AFBBB47}" destId="{0ACA6F05-AA4C-41E5-9D86-DE9D6E194F7A}" srcOrd="1" destOrd="1" presId="urn:microsoft.com/office/officeart/2005/8/layout/venn1"/>
    <dgm:cxn modelId="{EEDD78B5-B85A-47D9-AF13-D6D45152D332}" type="presOf" srcId="{DF388725-7DDB-4F0A-BF67-0ADFE56BCBA6}" destId="{BBCC0A63-FF2A-4B4D-8E93-23B7655323B4}" srcOrd="1" destOrd="0" presId="urn:microsoft.com/office/officeart/2005/8/layout/venn1"/>
    <dgm:cxn modelId="{F0CC3F99-CE1B-46D9-B1F6-1593CD7699F2}" type="presOf" srcId="{DF388725-7DDB-4F0A-BF67-0ADFE56BCBA6}" destId="{3684C002-EBA9-4993-89EF-2CC99C9708B4}" srcOrd="0" destOrd="0" presId="urn:microsoft.com/office/officeart/2005/8/layout/venn1"/>
    <dgm:cxn modelId="{3628383D-6F45-479C-ADC2-9108859CDF8D}" type="presParOf" srcId="{D92EC1F0-7865-4D29-A431-9137217DDA28}" destId="{7568B83B-330C-4039-8058-2EC579AD9E7F}" srcOrd="0" destOrd="0" presId="urn:microsoft.com/office/officeart/2005/8/layout/venn1"/>
    <dgm:cxn modelId="{5FE11CDF-7438-4533-B45C-030312F2180A}" type="presParOf" srcId="{D92EC1F0-7865-4D29-A431-9137217DDA28}" destId="{0ACA6F05-AA4C-41E5-9D86-DE9D6E194F7A}" srcOrd="1" destOrd="0" presId="urn:microsoft.com/office/officeart/2005/8/layout/venn1"/>
    <dgm:cxn modelId="{AC6C60EA-3EEF-4E56-93C2-6BA394E0E8BA}" type="presParOf" srcId="{D92EC1F0-7865-4D29-A431-9137217DDA28}" destId="{3684C002-EBA9-4993-89EF-2CC99C9708B4}" srcOrd="2" destOrd="0" presId="urn:microsoft.com/office/officeart/2005/8/layout/venn1"/>
    <dgm:cxn modelId="{3F87D3B5-0D68-4DDF-BD76-CF9DDF2E2BBE}" type="presParOf" srcId="{D92EC1F0-7865-4D29-A431-9137217DDA28}" destId="{BBCC0A63-FF2A-4B4D-8E93-23B7655323B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F97AB2-9553-46F4-A52E-EAE2880FD5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8649CF-4EA5-4482-95AE-8F5CCE75BD72}">
      <dgm:prSet phldrT="[Texte]" custT="1"/>
      <dgm:spPr/>
      <dgm:t>
        <a:bodyPr/>
        <a:lstStyle/>
        <a:p>
          <a:r>
            <a:rPr lang="fr-FR" sz="2000" dirty="0" smtClean="0"/>
            <a:t>P80</a:t>
          </a:r>
          <a:endParaRPr lang="fr-FR" sz="2000" dirty="0"/>
        </a:p>
      </dgm:t>
    </dgm:pt>
    <dgm:pt modelId="{ECBDA775-0D6F-42F4-B204-DEB84F37DF84}" type="parTrans" cxnId="{C621760B-AA1A-4560-BA7C-6E54FFE0AD81}">
      <dgm:prSet/>
      <dgm:spPr/>
      <dgm:t>
        <a:bodyPr/>
        <a:lstStyle/>
        <a:p>
          <a:endParaRPr lang="fr-FR" sz="600"/>
        </a:p>
      </dgm:t>
    </dgm:pt>
    <dgm:pt modelId="{A783FDBF-BDF1-4902-A575-A3B11BFC7397}" type="sibTrans" cxnId="{C621760B-AA1A-4560-BA7C-6E54FFE0AD81}">
      <dgm:prSet/>
      <dgm:spPr/>
      <dgm:t>
        <a:bodyPr/>
        <a:lstStyle/>
        <a:p>
          <a:endParaRPr lang="fr-FR" sz="600"/>
        </a:p>
      </dgm:t>
    </dgm:pt>
    <dgm:pt modelId="{16F7E90D-C031-440E-9069-3F5CEC937110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000" dirty="0" smtClean="0"/>
            <a:t>1</a:t>
          </a:r>
          <a:endParaRPr lang="fr-FR" sz="2000" dirty="0"/>
        </a:p>
      </dgm:t>
    </dgm:pt>
    <dgm:pt modelId="{C0CF46C7-F2CA-4C73-8A28-5D64C34B0BC8}" type="parTrans" cxnId="{6C732A9F-E357-4C2F-B243-CF13F0DBB746}">
      <dgm:prSet custT="1"/>
      <dgm:spPr/>
      <dgm:t>
        <a:bodyPr/>
        <a:lstStyle/>
        <a:p>
          <a:endParaRPr lang="fr-FR" sz="100"/>
        </a:p>
      </dgm:t>
    </dgm:pt>
    <dgm:pt modelId="{978E61CE-A3EB-4732-8292-9588929E8AC3}" type="sibTrans" cxnId="{6C732A9F-E357-4C2F-B243-CF13F0DBB746}">
      <dgm:prSet/>
      <dgm:spPr/>
      <dgm:t>
        <a:bodyPr/>
        <a:lstStyle/>
        <a:p>
          <a:endParaRPr lang="fr-FR" sz="600"/>
        </a:p>
      </dgm:t>
    </dgm:pt>
    <dgm:pt modelId="{DB1401CA-2779-4711-BC05-1330152D17A4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000" dirty="0" smtClean="0"/>
            <a:t>2</a:t>
          </a:r>
          <a:endParaRPr lang="fr-FR" sz="2000" dirty="0"/>
        </a:p>
      </dgm:t>
    </dgm:pt>
    <dgm:pt modelId="{D6F2AFE0-75E2-485F-8D99-F126BF3DE2A7}" type="parTrans" cxnId="{765E7B24-45B0-45B5-8258-CD5ACB37A02A}">
      <dgm:prSet custT="1"/>
      <dgm:spPr/>
      <dgm:t>
        <a:bodyPr/>
        <a:lstStyle/>
        <a:p>
          <a:endParaRPr lang="fr-FR" sz="100"/>
        </a:p>
      </dgm:t>
    </dgm:pt>
    <dgm:pt modelId="{9196FE76-99FD-48FA-9DE8-126224EA55E6}" type="sibTrans" cxnId="{765E7B24-45B0-45B5-8258-CD5ACB37A02A}">
      <dgm:prSet/>
      <dgm:spPr/>
      <dgm:t>
        <a:bodyPr/>
        <a:lstStyle/>
        <a:p>
          <a:endParaRPr lang="fr-FR" sz="600"/>
        </a:p>
      </dgm:t>
    </dgm:pt>
    <dgm:pt modelId="{A1EE4BB5-F2CA-46D9-9B0D-4BD9601D01CD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FR" sz="2000" dirty="0" smtClean="0"/>
            <a:t>3</a:t>
          </a:r>
          <a:endParaRPr lang="fr-FR" sz="2000" dirty="0"/>
        </a:p>
      </dgm:t>
    </dgm:pt>
    <dgm:pt modelId="{2056A9C4-32EF-428F-AD37-A1C4DBA7AD09}" type="parTrans" cxnId="{7DCBBC47-E528-43F4-8173-7B8054584856}">
      <dgm:prSet custT="1"/>
      <dgm:spPr/>
      <dgm:t>
        <a:bodyPr/>
        <a:lstStyle/>
        <a:p>
          <a:endParaRPr lang="fr-FR" sz="100"/>
        </a:p>
      </dgm:t>
    </dgm:pt>
    <dgm:pt modelId="{C8246B4F-2835-46B3-814D-C2650AD03F65}" type="sibTrans" cxnId="{7DCBBC47-E528-43F4-8173-7B8054584856}">
      <dgm:prSet/>
      <dgm:spPr/>
      <dgm:t>
        <a:bodyPr/>
        <a:lstStyle/>
        <a:p>
          <a:endParaRPr lang="fr-FR" sz="600"/>
        </a:p>
      </dgm:t>
    </dgm:pt>
    <dgm:pt modelId="{E06A85FC-8196-4AC1-836E-C99F57B11794}" type="pres">
      <dgm:prSet presAssocID="{86F97AB2-9553-46F4-A52E-EAE2880FD5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6B92D1-C9EC-4341-AC02-D03C9B5F29D4}" type="pres">
      <dgm:prSet presAssocID="{048649CF-4EA5-4482-95AE-8F5CCE75BD72}" presName="root1" presStyleCnt="0"/>
      <dgm:spPr/>
    </dgm:pt>
    <dgm:pt modelId="{A735C81C-356C-4DBB-91A3-7AA8ECF04FAC}" type="pres">
      <dgm:prSet presAssocID="{048649CF-4EA5-4482-95AE-8F5CCE75B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EC771E-CF67-4FF4-8992-B52D816C5345}" type="pres">
      <dgm:prSet presAssocID="{048649CF-4EA5-4482-95AE-8F5CCE75BD72}" presName="level2hierChild" presStyleCnt="0"/>
      <dgm:spPr/>
    </dgm:pt>
    <dgm:pt modelId="{230DC5F2-6BD1-439B-8784-8A25A2711FC4}" type="pres">
      <dgm:prSet presAssocID="{C0CF46C7-F2CA-4C73-8A28-5D64C34B0BC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4301E9E3-0B20-43C8-B796-985A97276F36}" type="pres">
      <dgm:prSet presAssocID="{C0CF46C7-F2CA-4C73-8A28-5D64C34B0BC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1A8D414-56B0-4C9B-9475-409A276CDC98}" type="pres">
      <dgm:prSet presAssocID="{16F7E90D-C031-440E-9069-3F5CEC937110}" presName="root2" presStyleCnt="0"/>
      <dgm:spPr/>
    </dgm:pt>
    <dgm:pt modelId="{D59F71DC-3E0F-459A-9031-162FA8B228D8}" type="pres">
      <dgm:prSet presAssocID="{16F7E90D-C031-440E-9069-3F5CEC937110}" presName="LevelTwoTextNode" presStyleLbl="node2" presStyleIdx="0" presStyleCnt="3" custLinFactNeighborX="89" custLinFactNeighborY="-4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2271C4-A340-4D17-AE45-DD27D7B8A9F7}" type="pres">
      <dgm:prSet presAssocID="{16F7E90D-C031-440E-9069-3F5CEC937110}" presName="level3hierChild" presStyleCnt="0"/>
      <dgm:spPr/>
    </dgm:pt>
    <dgm:pt modelId="{7A95E1B6-A893-47F4-AD91-13828AFFFBCB}" type="pres">
      <dgm:prSet presAssocID="{D6F2AFE0-75E2-485F-8D99-F126BF3DE2A7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8D3EC4B4-0963-4453-AFA5-02314CEF0591}" type="pres">
      <dgm:prSet presAssocID="{D6F2AFE0-75E2-485F-8D99-F126BF3DE2A7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0BDC9A9-33E8-4B07-97C9-C44D796C4810}" type="pres">
      <dgm:prSet presAssocID="{DB1401CA-2779-4711-BC05-1330152D17A4}" presName="root2" presStyleCnt="0"/>
      <dgm:spPr/>
    </dgm:pt>
    <dgm:pt modelId="{BB31C909-0EA0-4D04-B605-DBB7129B9620}" type="pres">
      <dgm:prSet presAssocID="{DB1401CA-2779-4711-BC05-1330152D17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4F6F97-4F1F-41B7-AF2B-B38F0B8C50AE}" type="pres">
      <dgm:prSet presAssocID="{DB1401CA-2779-4711-BC05-1330152D17A4}" presName="level3hierChild" presStyleCnt="0"/>
      <dgm:spPr/>
    </dgm:pt>
    <dgm:pt modelId="{FBC1AE5E-0F8F-4CE8-B4F8-03A56F3BB7E1}" type="pres">
      <dgm:prSet presAssocID="{2056A9C4-32EF-428F-AD37-A1C4DBA7AD09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5D56B01-055A-44CA-A76B-E0C525615802}" type="pres">
      <dgm:prSet presAssocID="{2056A9C4-32EF-428F-AD37-A1C4DBA7AD09}" presName="connTx" presStyleLbl="parChTrans1D2" presStyleIdx="2" presStyleCnt="3"/>
      <dgm:spPr/>
      <dgm:t>
        <a:bodyPr/>
        <a:lstStyle/>
        <a:p>
          <a:endParaRPr lang="fr-FR"/>
        </a:p>
      </dgm:t>
    </dgm:pt>
    <dgm:pt modelId="{8DE045D4-7ACD-4B27-AD17-0DBAC0399D2B}" type="pres">
      <dgm:prSet presAssocID="{A1EE4BB5-F2CA-46D9-9B0D-4BD9601D01CD}" presName="root2" presStyleCnt="0"/>
      <dgm:spPr/>
    </dgm:pt>
    <dgm:pt modelId="{27285D01-B491-465C-A012-33A48B1A759F}" type="pres">
      <dgm:prSet presAssocID="{A1EE4BB5-F2CA-46D9-9B0D-4BD9601D01CD}" presName="LevelTwoTextNode" presStyleLbl="node2" presStyleIdx="2" presStyleCnt="3" custLinFactNeighborY="1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E5A808-8105-4686-A6C6-2DD6001C77B2}" type="pres">
      <dgm:prSet presAssocID="{A1EE4BB5-F2CA-46D9-9B0D-4BD9601D01CD}" presName="level3hierChild" presStyleCnt="0"/>
      <dgm:spPr/>
    </dgm:pt>
  </dgm:ptLst>
  <dgm:cxnLst>
    <dgm:cxn modelId="{C621760B-AA1A-4560-BA7C-6E54FFE0AD81}" srcId="{86F97AB2-9553-46F4-A52E-EAE2880FD50F}" destId="{048649CF-4EA5-4482-95AE-8F5CCE75BD72}" srcOrd="0" destOrd="0" parTransId="{ECBDA775-0D6F-42F4-B204-DEB84F37DF84}" sibTransId="{A783FDBF-BDF1-4902-A575-A3B11BFC7397}"/>
    <dgm:cxn modelId="{14AA274A-90DD-4763-A9C6-514FB7C0948D}" type="presOf" srcId="{D6F2AFE0-75E2-485F-8D99-F126BF3DE2A7}" destId="{8D3EC4B4-0963-4453-AFA5-02314CEF0591}" srcOrd="1" destOrd="0" presId="urn:microsoft.com/office/officeart/2005/8/layout/hierarchy2"/>
    <dgm:cxn modelId="{66654BE0-74E3-45B0-8F8E-21283F05E299}" type="presOf" srcId="{C0CF46C7-F2CA-4C73-8A28-5D64C34B0BC8}" destId="{4301E9E3-0B20-43C8-B796-985A97276F36}" srcOrd="1" destOrd="0" presId="urn:microsoft.com/office/officeart/2005/8/layout/hierarchy2"/>
    <dgm:cxn modelId="{C120394D-C671-4C69-8F2E-83BC6FAB07AE}" type="presOf" srcId="{A1EE4BB5-F2CA-46D9-9B0D-4BD9601D01CD}" destId="{27285D01-B491-465C-A012-33A48B1A759F}" srcOrd="0" destOrd="0" presId="urn:microsoft.com/office/officeart/2005/8/layout/hierarchy2"/>
    <dgm:cxn modelId="{E46ACC3B-188A-4DD7-A976-BFACECE3589E}" type="presOf" srcId="{2056A9C4-32EF-428F-AD37-A1C4DBA7AD09}" destId="{F5D56B01-055A-44CA-A76B-E0C525615802}" srcOrd="1" destOrd="0" presId="urn:microsoft.com/office/officeart/2005/8/layout/hierarchy2"/>
    <dgm:cxn modelId="{86DB41A9-22EC-4F93-B2D0-8D19A069C58C}" type="presOf" srcId="{86F97AB2-9553-46F4-A52E-EAE2880FD50F}" destId="{E06A85FC-8196-4AC1-836E-C99F57B11794}" srcOrd="0" destOrd="0" presId="urn:microsoft.com/office/officeart/2005/8/layout/hierarchy2"/>
    <dgm:cxn modelId="{6C732A9F-E357-4C2F-B243-CF13F0DBB746}" srcId="{048649CF-4EA5-4482-95AE-8F5CCE75BD72}" destId="{16F7E90D-C031-440E-9069-3F5CEC937110}" srcOrd="0" destOrd="0" parTransId="{C0CF46C7-F2CA-4C73-8A28-5D64C34B0BC8}" sibTransId="{978E61CE-A3EB-4732-8292-9588929E8AC3}"/>
    <dgm:cxn modelId="{07E1A412-2670-4136-A343-BE05F0D3B780}" type="presOf" srcId="{DB1401CA-2779-4711-BC05-1330152D17A4}" destId="{BB31C909-0EA0-4D04-B605-DBB7129B9620}" srcOrd="0" destOrd="0" presId="urn:microsoft.com/office/officeart/2005/8/layout/hierarchy2"/>
    <dgm:cxn modelId="{3D4140CD-CF49-4614-AB3D-8DCCCFDFFC2F}" type="presOf" srcId="{2056A9C4-32EF-428F-AD37-A1C4DBA7AD09}" destId="{FBC1AE5E-0F8F-4CE8-B4F8-03A56F3BB7E1}" srcOrd="0" destOrd="0" presId="urn:microsoft.com/office/officeart/2005/8/layout/hierarchy2"/>
    <dgm:cxn modelId="{7DCBBC47-E528-43F4-8173-7B8054584856}" srcId="{048649CF-4EA5-4482-95AE-8F5CCE75BD72}" destId="{A1EE4BB5-F2CA-46D9-9B0D-4BD9601D01CD}" srcOrd="2" destOrd="0" parTransId="{2056A9C4-32EF-428F-AD37-A1C4DBA7AD09}" sibTransId="{C8246B4F-2835-46B3-814D-C2650AD03F65}"/>
    <dgm:cxn modelId="{12BF42B4-016D-4269-B1B9-CE10D039B46D}" type="presOf" srcId="{D6F2AFE0-75E2-485F-8D99-F126BF3DE2A7}" destId="{7A95E1B6-A893-47F4-AD91-13828AFFFBCB}" srcOrd="0" destOrd="0" presId="urn:microsoft.com/office/officeart/2005/8/layout/hierarchy2"/>
    <dgm:cxn modelId="{E73224FB-D562-4737-B21F-94956FED4324}" type="presOf" srcId="{C0CF46C7-F2CA-4C73-8A28-5D64C34B0BC8}" destId="{230DC5F2-6BD1-439B-8784-8A25A2711FC4}" srcOrd="0" destOrd="0" presId="urn:microsoft.com/office/officeart/2005/8/layout/hierarchy2"/>
    <dgm:cxn modelId="{E7E990A6-BAEC-43BE-B9A2-CE00022AEFB5}" type="presOf" srcId="{16F7E90D-C031-440E-9069-3F5CEC937110}" destId="{D59F71DC-3E0F-459A-9031-162FA8B228D8}" srcOrd="0" destOrd="0" presId="urn:microsoft.com/office/officeart/2005/8/layout/hierarchy2"/>
    <dgm:cxn modelId="{4BA6D105-B16C-4E3F-ABD2-C87729290795}" type="presOf" srcId="{048649CF-4EA5-4482-95AE-8F5CCE75BD72}" destId="{A735C81C-356C-4DBB-91A3-7AA8ECF04FAC}" srcOrd="0" destOrd="0" presId="urn:microsoft.com/office/officeart/2005/8/layout/hierarchy2"/>
    <dgm:cxn modelId="{765E7B24-45B0-45B5-8258-CD5ACB37A02A}" srcId="{048649CF-4EA5-4482-95AE-8F5CCE75BD72}" destId="{DB1401CA-2779-4711-BC05-1330152D17A4}" srcOrd="1" destOrd="0" parTransId="{D6F2AFE0-75E2-485F-8D99-F126BF3DE2A7}" sibTransId="{9196FE76-99FD-48FA-9DE8-126224EA55E6}"/>
    <dgm:cxn modelId="{01743E43-0D29-44F2-86B2-1A2AD23451F3}" type="presParOf" srcId="{E06A85FC-8196-4AC1-836E-C99F57B11794}" destId="{626B92D1-C9EC-4341-AC02-D03C9B5F29D4}" srcOrd="0" destOrd="0" presId="urn:microsoft.com/office/officeart/2005/8/layout/hierarchy2"/>
    <dgm:cxn modelId="{ABBCA4C0-75D0-4F84-8EB3-E87A0CC5E019}" type="presParOf" srcId="{626B92D1-C9EC-4341-AC02-D03C9B5F29D4}" destId="{A735C81C-356C-4DBB-91A3-7AA8ECF04FAC}" srcOrd="0" destOrd="0" presId="urn:microsoft.com/office/officeart/2005/8/layout/hierarchy2"/>
    <dgm:cxn modelId="{F7D7666D-2E09-4AD8-9A81-58C1007AE3AF}" type="presParOf" srcId="{626B92D1-C9EC-4341-AC02-D03C9B5F29D4}" destId="{FBEC771E-CF67-4FF4-8992-B52D816C5345}" srcOrd="1" destOrd="0" presId="urn:microsoft.com/office/officeart/2005/8/layout/hierarchy2"/>
    <dgm:cxn modelId="{7A94B2D7-F1DA-47C8-918B-55EFB847067B}" type="presParOf" srcId="{FBEC771E-CF67-4FF4-8992-B52D816C5345}" destId="{230DC5F2-6BD1-439B-8784-8A25A2711FC4}" srcOrd="0" destOrd="0" presId="urn:microsoft.com/office/officeart/2005/8/layout/hierarchy2"/>
    <dgm:cxn modelId="{B324DF01-1ED4-4A37-A74C-24BFB0B701A9}" type="presParOf" srcId="{230DC5F2-6BD1-439B-8784-8A25A2711FC4}" destId="{4301E9E3-0B20-43C8-B796-985A97276F36}" srcOrd="0" destOrd="0" presId="urn:microsoft.com/office/officeart/2005/8/layout/hierarchy2"/>
    <dgm:cxn modelId="{763BD4C0-BBF1-4FA6-983F-78BAC7472742}" type="presParOf" srcId="{FBEC771E-CF67-4FF4-8992-B52D816C5345}" destId="{A1A8D414-56B0-4C9B-9475-409A276CDC98}" srcOrd="1" destOrd="0" presId="urn:microsoft.com/office/officeart/2005/8/layout/hierarchy2"/>
    <dgm:cxn modelId="{BDA80FA5-01B8-45A7-8DE5-2F8446F13A1F}" type="presParOf" srcId="{A1A8D414-56B0-4C9B-9475-409A276CDC98}" destId="{D59F71DC-3E0F-459A-9031-162FA8B228D8}" srcOrd="0" destOrd="0" presId="urn:microsoft.com/office/officeart/2005/8/layout/hierarchy2"/>
    <dgm:cxn modelId="{98543363-D12B-480D-93BF-AF9DC25EC32E}" type="presParOf" srcId="{A1A8D414-56B0-4C9B-9475-409A276CDC98}" destId="{202271C4-A340-4D17-AE45-DD27D7B8A9F7}" srcOrd="1" destOrd="0" presId="urn:microsoft.com/office/officeart/2005/8/layout/hierarchy2"/>
    <dgm:cxn modelId="{165F4F28-0D64-4DE7-A880-0AA429CC567C}" type="presParOf" srcId="{FBEC771E-CF67-4FF4-8992-B52D816C5345}" destId="{7A95E1B6-A893-47F4-AD91-13828AFFFBCB}" srcOrd="2" destOrd="0" presId="urn:microsoft.com/office/officeart/2005/8/layout/hierarchy2"/>
    <dgm:cxn modelId="{0CF81791-CBA0-4718-BCAE-E0A14935C15A}" type="presParOf" srcId="{7A95E1B6-A893-47F4-AD91-13828AFFFBCB}" destId="{8D3EC4B4-0963-4453-AFA5-02314CEF0591}" srcOrd="0" destOrd="0" presId="urn:microsoft.com/office/officeart/2005/8/layout/hierarchy2"/>
    <dgm:cxn modelId="{6082A8BA-9718-44A3-A36B-99C7B2FADEAC}" type="presParOf" srcId="{FBEC771E-CF67-4FF4-8992-B52D816C5345}" destId="{C0BDC9A9-33E8-4B07-97C9-C44D796C4810}" srcOrd="3" destOrd="0" presId="urn:microsoft.com/office/officeart/2005/8/layout/hierarchy2"/>
    <dgm:cxn modelId="{6324DF06-391B-404E-A7AF-2C3E19DD68F4}" type="presParOf" srcId="{C0BDC9A9-33E8-4B07-97C9-C44D796C4810}" destId="{BB31C909-0EA0-4D04-B605-DBB7129B9620}" srcOrd="0" destOrd="0" presId="urn:microsoft.com/office/officeart/2005/8/layout/hierarchy2"/>
    <dgm:cxn modelId="{23A9085E-DBE0-470E-99F3-4AD1CD364B54}" type="presParOf" srcId="{C0BDC9A9-33E8-4B07-97C9-C44D796C4810}" destId="{5A4F6F97-4F1F-41B7-AF2B-B38F0B8C50AE}" srcOrd="1" destOrd="0" presId="urn:microsoft.com/office/officeart/2005/8/layout/hierarchy2"/>
    <dgm:cxn modelId="{565AF24A-E637-44AD-8612-3EB7B2EE5A6A}" type="presParOf" srcId="{FBEC771E-CF67-4FF4-8992-B52D816C5345}" destId="{FBC1AE5E-0F8F-4CE8-B4F8-03A56F3BB7E1}" srcOrd="4" destOrd="0" presId="urn:microsoft.com/office/officeart/2005/8/layout/hierarchy2"/>
    <dgm:cxn modelId="{A5E47AFD-05BC-4BB2-8DF0-862FCBA5D1A0}" type="presParOf" srcId="{FBC1AE5E-0F8F-4CE8-B4F8-03A56F3BB7E1}" destId="{F5D56B01-055A-44CA-A76B-E0C525615802}" srcOrd="0" destOrd="0" presId="urn:microsoft.com/office/officeart/2005/8/layout/hierarchy2"/>
    <dgm:cxn modelId="{8136A958-29D6-406E-9316-AD38769F6297}" type="presParOf" srcId="{FBEC771E-CF67-4FF4-8992-B52D816C5345}" destId="{8DE045D4-7ACD-4B27-AD17-0DBAC0399D2B}" srcOrd="5" destOrd="0" presId="urn:microsoft.com/office/officeart/2005/8/layout/hierarchy2"/>
    <dgm:cxn modelId="{F5827367-ADF0-4AEC-83BC-5F08017D525E}" type="presParOf" srcId="{8DE045D4-7ACD-4B27-AD17-0DBAC0399D2B}" destId="{27285D01-B491-465C-A012-33A48B1A759F}" srcOrd="0" destOrd="0" presId="urn:microsoft.com/office/officeart/2005/8/layout/hierarchy2"/>
    <dgm:cxn modelId="{9D1BE288-5913-49B9-B99A-1DB330F7B7D6}" type="presParOf" srcId="{8DE045D4-7ACD-4B27-AD17-0DBAC0399D2B}" destId="{A5E5A808-8105-4686-A6C6-2DD6001C77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003558-0A9F-49D8-B078-8785659AF3B3}" type="doc">
      <dgm:prSet loTypeId="urn:microsoft.com/office/officeart/2005/8/layout/hList7" loCatId="list" qsTypeId="urn:microsoft.com/office/officeart/2005/8/quickstyle/simple4" qsCatId="simple" csTypeId="urn:microsoft.com/office/officeart/2005/8/colors/accent5_4" csCatId="accent5" phldr="1"/>
      <dgm:spPr/>
    </dgm:pt>
    <dgm:pt modelId="{9F0B42DD-27CD-4F9D-A541-D9FCE79D8D6E}">
      <dgm:prSet phldrT="[Texte]"/>
      <dgm:spPr/>
      <dgm:t>
        <a:bodyPr/>
        <a:lstStyle/>
        <a:p>
          <a:r>
            <a:rPr lang="fr-FR" b="1" dirty="0" smtClean="0">
              <a:solidFill>
                <a:schemeClr val="bg2">
                  <a:lumMod val="50000"/>
                </a:schemeClr>
              </a:solidFill>
            </a:rPr>
            <a:t>11 Grappes</a:t>
          </a:r>
          <a:endParaRPr lang="fr-FR" b="1" dirty="0">
            <a:solidFill>
              <a:schemeClr val="bg2">
                <a:lumMod val="50000"/>
              </a:schemeClr>
            </a:solidFill>
          </a:endParaRPr>
        </a:p>
      </dgm:t>
    </dgm:pt>
    <dgm:pt modelId="{5121393F-2C6E-4AD2-86D2-DF82CE6FCB78}" type="parTrans" cxnId="{D7BC6ADB-E4B3-40B2-87A8-104BB9FB285D}">
      <dgm:prSet/>
      <dgm:spPr/>
      <dgm:t>
        <a:bodyPr/>
        <a:lstStyle/>
        <a:p>
          <a:endParaRPr lang="fr-FR"/>
        </a:p>
      </dgm:t>
    </dgm:pt>
    <dgm:pt modelId="{9AAF7160-B3D5-4C5C-8652-AE3F3809B1C7}" type="sibTrans" cxnId="{D7BC6ADB-E4B3-40B2-87A8-104BB9FB285D}">
      <dgm:prSet/>
      <dgm:spPr/>
      <dgm:t>
        <a:bodyPr/>
        <a:lstStyle/>
        <a:p>
          <a:endParaRPr lang="fr-FR"/>
        </a:p>
      </dgm:t>
    </dgm:pt>
    <dgm:pt modelId="{0AB0A0ED-7E2A-45B2-BFFF-8F11497935E6}">
      <dgm:prSet phldrT="[Texte]"/>
      <dgm:spPr/>
      <dgm:t>
        <a:bodyPr/>
        <a:lstStyle/>
        <a:p>
          <a:r>
            <a:rPr lang="fr-FR" b="1" dirty="0" smtClean="0">
              <a:solidFill>
                <a:schemeClr val="bg2">
                  <a:lumMod val="50000"/>
                </a:schemeClr>
              </a:solidFill>
            </a:rPr>
            <a:t>32 Grappes</a:t>
          </a:r>
          <a:endParaRPr lang="fr-FR" b="1" dirty="0">
            <a:solidFill>
              <a:schemeClr val="bg2">
                <a:lumMod val="50000"/>
              </a:schemeClr>
            </a:solidFill>
          </a:endParaRPr>
        </a:p>
      </dgm:t>
    </dgm:pt>
    <dgm:pt modelId="{AAFBFC7B-92DE-47CF-8489-15C123D8D8C7}" type="parTrans" cxnId="{201A61A5-1309-4422-8235-3384637AE516}">
      <dgm:prSet/>
      <dgm:spPr/>
      <dgm:t>
        <a:bodyPr/>
        <a:lstStyle/>
        <a:p>
          <a:endParaRPr lang="fr-FR"/>
        </a:p>
      </dgm:t>
    </dgm:pt>
    <dgm:pt modelId="{CF6B9ABE-8F98-4340-B34C-C4ECB90D5C63}" type="sibTrans" cxnId="{201A61A5-1309-4422-8235-3384637AE516}">
      <dgm:prSet/>
      <dgm:spPr/>
      <dgm:t>
        <a:bodyPr/>
        <a:lstStyle/>
        <a:p>
          <a:endParaRPr lang="fr-FR"/>
        </a:p>
      </dgm:t>
    </dgm:pt>
    <dgm:pt modelId="{DD9F5F1B-8CC2-48DB-9ECA-1FCA600EFEB7}">
      <dgm:prSet phldrT="[Texte]"/>
      <dgm:spPr/>
      <dgm:t>
        <a:bodyPr/>
        <a:lstStyle/>
        <a:p>
          <a:r>
            <a:rPr lang="fr-FR" b="1" dirty="0" smtClean="0">
              <a:solidFill>
                <a:schemeClr val="bg2">
                  <a:lumMod val="50000"/>
                </a:schemeClr>
              </a:solidFill>
            </a:rPr>
            <a:t>20 Grappes</a:t>
          </a:r>
          <a:endParaRPr lang="fr-FR" b="1" dirty="0">
            <a:solidFill>
              <a:schemeClr val="bg2">
                <a:lumMod val="50000"/>
              </a:schemeClr>
            </a:solidFill>
          </a:endParaRPr>
        </a:p>
      </dgm:t>
    </dgm:pt>
    <dgm:pt modelId="{6DFEC5EB-3E84-4A31-8BC5-06FD440D4125}" type="parTrans" cxnId="{B26DBE9D-6E5C-49BF-9C62-6F982A05C836}">
      <dgm:prSet/>
      <dgm:spPr/>
      <dgm:t>
        <a:bodyPr/>
        <a:lstStyle/>
        <a:p>
          <a:endParaRPr lang="fr-FR"/>
        </a:p>
      </dgm:t>
    </dgm:pt>
    <dgm:pt modelId="{3B15DF14-571C-480C-8DE1-7ED2BBB473E6}" type="sibTrans" cxnId="{B26DBE9D-6E5C-49BF-9C62-6F982A05C836}">
      <dgm:prSet/>
      <dgm:spPr/>
      <dgm:t>
        <a:bodyPr/>
        <a:lstStyle/>
        <a:p>
          <a:endParaRPr lang="fr-FR"/>
        </a:p>
      </dgm:t>
    </dgm:pt>
    <dgm:pt modelId="{6E567A2B-93B2-4F6C-9322-F67D62657C31}">
      <dgm:prSet/>
      <dgm:spPr/>
      <dgm:t>
        <a:bodyPr/>
        <a:lstStyle/>
        <a:p>
          <a:r>
            <a:rPr lang="fr-FR" b="1" dirty="0" smtClean="0">
              <a:solidFill>
                <a:schemeClr val="bg2">
                  <a:lumMod val="50000"/>
                </a:schemeClr>
              </a:solidFill>
            </a:rPr>
            <a:t>9 Grappes</a:t>
          </a:r>
          <a:endParaRPr lang="fr-FR" b="1" dirty="0">
            <a:solidFill>
              <a:schemeClr val="bg2">
                <a:lumMod val="50000"/>
              </a:schemeClr>
            </a:solidFill>
          </a:endParaRPr>
        </a:p>
      </dgm:t>
    </dgm:pt>
    <dgm:pt modelId="{6026ED1C-5F82-456D-9AF7-C993DAE18056}" type="parTrans" cxnId="{9B46A378-EA28-4FAC-A577-228DCC35A56C}">
      <dgm:prSet/>
      <dgm:spPr/>
      <dgm:t>
        <a:bodyPr/>
        <a:lstStyle/>
        <a:p>
          <a:endParaRPr lang="fr-FR"/>
        </a:p>
      </dgm:t>
    </dgm:pt>
    <dgm:pt modelId="{8B5C9726-725F-4DC7-9F9D-6CE1798700A9}" type="sibTrans" cxnId="{9B46A378-EA28-4FAC-A577-228DCC35A56C}">
      <dgm:prSet/>
      <dgm:spPr/>
      <dgm:t>
        <a:bodyPr/>
        <a:lstStyle/>
        <a:p>
          <a:endParaRPr lang="fr-FR"/>
        </a:p>
      </dgm:t>
    </dgm:pt>
    <dgm:pt modelId="{4FBB7A8E-7B82-40F6-8260-76AEB81A27BC}">
      <dgm:prSet/>
      <dgm:spPr/>
      <dgm:t>
        <a:bodyPr/>
        <a:lstStyle/>
        <a:p>
          <a:r>
            <a:rPr lang="fr-FR" b="1" dirty="0" smtClean="0">
              <a:solidFill>
                <a:schemeClr val="bg2">
                  <a:lumMod val="50000"/>
                </a:schemeClr>
              </a:solidFill>
            </a:rPr>
            <a:t>5 Grappes</a:t>
          </a:r>
          <a:endParaRPr lang="fr-FR" b="1" dirty="0">
            <a:solidFill>
              <a:schemeClr val="bg2">
                <a:lumMod val="50000"/>
              </a:schemeClr>
            </a:solidFill>
          </a:endParaRPr>
        </a:p>
      </dgm:t>
    </dgm:pt>
    <dgm:pt modelId="{9AC2D148-FC49-44F9-B221-A5273404CFAE}" type="parTrans" cxnId="{75DB243F-C970-4AF2-8143-FD4D437CAE61}">
      <dgm:prSet/>
      <dgm:spPr/>
      <dgm:t>
        <a:bodyPr/>
        <a:lstStyle/>
        <a:p>
          <a:endParaRPr lang="fr-FR"/>
        </a:p>
      </dgm:t>
    </dgm:pt>
    <dgm:pt modelId="{322E19C4-447D-447D-AD8C-8FF7E925706A}" type="sibTrans" cxnId="{75DB243F-C970-4AF2-8143-FD4D437CAE61}">
      <dgm:prSet/>
      <dgm:spPr/>
      <dgm:t>
        <a:bodyPr/>
        <a:lstStyle/>
        <a:p>
          <a:endParaRPr lang="fr-FR"/>
        </a:p>
      </dgm:t>
    </dgm:pt>
    <dgm:pt modelId="{AB50F1FF-7910-4647-A8CE-F34FD535B5C1}">
      <dgm:prSet/>
      <dgm:spPr/>
      <dgm:t>
        <a:bodyPr/>
        <a:lstStyle/>
        <a:p>
          <a:r>
            <a:rPr lang="fr-FR" b="1" dirty="0" smtClean="0">
              <a:solidFill>
                <a:schemeClr val="bg2">
                  <a:lumMod val="50000"/>
                </a:schemeClr>
              </a:solidFill>
            </a:rPr>
            <a:t>10 Grappes</a:t>
          </a:r>
          <a:endParaRPr lang="fr-FR" b="1" dirty="0">
            <a:solidFill>
              <a:schemeClr val="tx1"/>
            </a:solidFill>
          </a:endParaRPr>
        </a:p>
      </dgm:t>
    </dgm:pt>
    <dgm:pt modelId="{A8E60F45-E478-4645-BE75-6E63CF6EC0CF}" type="parTrans" cxnId="{7C3376E3-D260-493A-A94F-3C77845ABECF}">
      <dgm:prSet/>
      <dgm:spPr/>
      <dgm:t>
        <a:bodyPr/>
        <a:lstStyle/>
        <a:p>
          <a:endParaRPr lang="fr-FR"/>
        </a:p>
      </dgm:t>
    </dgm:pt>
    <dgm:pt modelId="{9FA1F216-D11F-492B-9924-6312333433DA}" type="sibTrans" cxnId="{7C3376E3-D260-493A-A94F-3C77845ABECF}">
      <dgm:prSet/>
      <dgm:spPr/>
      <dgm:t>
        <a:bodyPr/>
        <a:lstStyle/>
        <a:p>
          <a:endParaRPr lang="fr-FR"/>
        </a:p>
      </dgm:t>
    </dgm:pt>
    <dgm:pt modelId="{08E9C1E7-71A0-4CE6-88C2-F4DD7A1C399A}">
      <dgm:prSet/>
      <dgm:spPr/>
      <dgm:t>
        <a:bodyPr/>
        <a:lstStyle/>
        <a:p>
          <a:r>
            <a:rPr lang="fr-FR" b="1" dirty="0" smtClean="0">
              <a:solidFill>
                <a:schemeClr val="bg2">
                  <a:lumMod val="50000"/>
                </a:schemeClr>
              </a:solidFill>
            </a:rPr>
            <a:t>15 Grappes</a:t>
          </a:r>
          <a:endParaRPr lang="fr-FR" dirty="0"/>
        </a:p>
      </dgm:t>
    </dgm:pt>
    <dgm:pt modelId="{62FDA207-E677-49FB-9640-1C4378809D52}" type="parTrans" cxnId="{293036CF-84E4-48AA-AAD8-818CD9D40264}">
      <dgm:prSet/>
      <dgm:spPr/>
      <dgm:t>
        <a:bodyPr/>
        <a:lstStyle/>
        <a:p>
          <a:endParaRPr lang="fr-FR"/>
        </a:p>
      </dgm:t>
    </dgm:pt>
    <dgm:pt modelId="{2C0D5457-AA41-464F-8F5B-B3621E1DB706}" type="sibTrans" cxnId="{293036CF-84E4-48AA-AAD8-818CD9D40264}">
      <dgm:prSet/>
      <dgm:spPr/>
      <dgm:t>
        <a:bodyPr/>
        <a:lstStyle/>
        <a:p>
          <a:endParaRPr lang="fr-FR"/>
        </a:p>
      </dgm:t>
    </dgm:pt>
    <dgm:pt modelId="{E9685537-8D35-477B-B9AB-05EE201A6CA0}" type="pres">
      <dgm:prSet presAssocID="{11003558-0A9F-49D8-B078-8785659AF3B3}" presName="Name0" presStyleCnt="0">
        <dgm:presLayoutVars>
          <dgm:dir/>
          <dgm:resizeHandles val="exact"/>
        </dgm:presLayoutVars>
      </dgm:prSet>
      <dgm:spPr/>
    </dgm:pt>
    <dgm:pt modelId="{D937B764-F144-48C1-ADE1-B10EA1FDCC03}" type="pres">
      <dgm:prSet presAssocID="{11003558-0A9F-49D8-B078-8785659AF3B3}" presName="fgShape" presStyleLbl="fgShp" presStyleIdx="0" presStyleCnt="1" custScaleY="166667"/>
      <dgm:spPr/>
    </dgm:pt>
    <dgm:pt modelId="{091CDA79-27D2-48CB-B8F5-12F960726BF2}" type="pres">
      <dgm:prSet presAssocID="{11003558-0A9F-49D8-B078-8785659AF3B3}" presName="linComp" presStyleCnt="0"/>
      <dgm:spPr/>
    </dgm:pt>
    <dgm:pt modelId="{AA6A564A-9B51-4172-9072-FD7D3D9B9919}" type="pres">
      <dgm:prSet presAssocID="{9F0B42DD-27CD-4F9D-A541-D9FCE79D8D6E}" presName="compNode" presStyleCnt="0"/>
      <dgm:spPr/>
    </dgm:pt>
    <dgm:pt modelId="{71C312E4-A3DB-461A-A295-694525E2E61D}" type="pres">
      <dgm:prSet presAssocID="{9F0B42DD-27CD-4F9D-A541-D9FCE79D8D6E}" presName="bkgdShape" presStyleLbl="node1" presStyleIdx="0" presStyleCnt="7"/>
      <dgm:spPr/>
      <dgm:t>
        <a:bodyPr/>
        <a:lstStyle/>
        <a:p>
          <a:endParaRPr lang="fr-FR"/>
        </a:p>
      </dgm:t>
    </dgm:pt>
    <dgm:pt modelId="{F5E68509-5150-42FE-9149-451A83525DF6}" type="pres">
      <dgm:prSet presAssocID="{9F0B42DD-27CD-4F9D-A541-D9FCE79D8D6E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404AA-260C-42E3-918A-0C5680942B94}" type="pres">
      <dgm:prSet presAssocID="{9F0B42DD-27CD-4F9D-A541-D9FCE79D8D6E}" presName="invisiNode" presStyleLbl="node1" presStyleIdx="0" presStyleCnt="7"/>
      <dgm:spPr/>
    </dgm:pt>
    <dgm:pt modelId="{87953A47-97AD-40EB-8603-ABA503B4D9DF}" type="pres">
      <dgm:prSet presAssocID="{9F0B42DD-27CD-4F9D-A541-D9FCE79D8D6E}" presName="imagNode" presStyleLbl="fgImgPlace1" presStyleIdx="0" presStyleCnt="7"/>
      <dgm:spPr/>
    </dgm:pt>
    <dgm:pt modelId="{0CCDDBDC-3D9B-4DB5-A89F-C6A5830E150F}" type="pres">
      <dgm:prSet presAssocID="{9AAF7160-B3D5-4C5C-8652-AE3F3809B1C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D94C9F9-AC7C-4CD1-B03B-93427C9E88CF}" type="pres">
      <dgm:prSet presAssocID="{0AB0A0ED-7E2A-45B2-BFFF-8F11497935E6}" presName="compNode" presStyleCnt="0"/>
      <dgm:spPr/>
    </dgm:pt>
    <dgm:pt modelId="{BA9C3E1E-76CC-4ECC-A031-6ECEF4CEA892}" type="pres">
      <dgm:prSet presAssocID="{0AB0A0ED-7E2A-45B2-BFFF-8F11497935E6}" presName="bkgdShape" presStyleLbl="node1" presStyleIdx="1" presStyleCnt="7"/>
      <dgm:spPr/>
      <dgm:t>
        <a:bodyPr/>
        <a:lstStyle/>
        <a:p>
          <a:endParaRPr lang="fr-FR"/>
        </a:p>
      </dgm:t>
    </dgm:pt>
    <dgm:pt modelId="{8F93CD57-8B66-4CFE-8862-6666EDCE1EBD}" type="pres">
      <dgm:prSet presAssocID="{0AB0A0ED-7E2A-45B2-BFFF-8F11497935E6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9F6084-6EE5-424E-ACD7-BBA0626B013F}" type="pres">
      <dgm:prSet presAssocID="{0AB0A0ED-7E2A-45B2-BFFF-8F11497935E6}" presName="invisiNode" presStyleLbl="node1" presStyleIdx="1" presStyleCnt="7"/>
      <dgm:spPr/>
    </dgm:pt>
    <dgm:pt modelId="{39EFFF1A-8167-4E93-BBE2-721E050806E7}" type="pres">
      <dgm:prSet presAssocID="{0AB0A0ED-7E2A-45B2-BFFF-8F11497935E6}" presName="imagNode" presStyleLbl="fgImgPlace1" presStyleIdx="1" presStyleCnt="7"/>
      <dgm:spPr/>
    </dgm:pt>
    <dgm:pt modelId="{D813B2B5-5A18-432A-98E4-D8BF04955B3D}" type="pres">
      <dgm:prSet presAssocID="{CF6B9ABE-8F98-4340-B34C-C4ECB90D5C6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D4300C4-F7E9-4BB5-99C8-369D075F3659}" type="pres">
      <dgm:prSet presAssocID="{DD9F5F1B-8CC2-48DB-9ECA-1FCA600EFEB7}" presName="compNode" presStyleCnt="0"/>
      <dgm:spPr/>
    </dgm:pt>
    <dgm:pt modelId="{B85739E1-1DCC-4B60-9040-8CD9D8DDAAB7}" type="pres">
      <dgm:prSet presAssocID="{DD9F5F1B-8CC2-48DB-9ECA-1FCA600EFEB7}" presName="bkgdShape" presStyleLbl="node1" presStyleIdx="2" presStyleCnt="7"/>
      <dgm:spPr/>
      <dgm:t>
        <a:bodyPr/>
        <a:lstStyle/>
        <a:p>
          <a:endParaRPr lang="fr-FR"/>
        </a:p>
      </dgm:t>
    </dgm:pt>
    <dgm:pt modelId="{8DF56447-671F-4738-B347-81D0D9F7496F}" type="pres">
      <dgm:prSet presAssocID="{DD9F5F1B-8CC2-48DB-9ECA-1FCA600EFEB7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C3BE12-A6B1-4A04-9FEC-75DDF1016A82}" type="pres">
      <dgm:prSet presAssocID="{DD9F5F1B-8CC2-48DB-9ECA-1FCA600EFEB7}" presName="invisiNode" presStyleLbl="node1" presStyleIdx="2" presStyleCnt="7"/>
      <dgm:spPr/>
    </dgm:pt>
    <dgm:pt modelId="{A52A00DC-E74B-4FD2-A1A3-5FEDC65D5AE4}" type="pres">
      <dgm:prSet presAssocID="{DD9F5F1B-8CC2-48DB-9ECA-1FCA600EFEB7}" presName="imagNode" presStyleLbl="fgImgPlace1" presStyleIdx="2" presStyleCnt="7"/>
      <dgm:spPr/>
    </dgm:pt>
    <dgm:pt modelId="{02AC1AF2-95C1-4818-8003-7E3BC253DC02}" type="pres">
      <dgm:prSet presAssocID="{3B15DF14-571C-480C-8DE1-7ED2BBB473E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2589BCE-A4B3-49F7-985C-042B34E5F5CE}" type="pres">
      <dgm:prSet presAssocID="{6E567A2B-93B2-4F6C-9322-F67D62657C31}" presName="compNode" presStyleCnt="0"/>
      <dgm:spPr/>
    </dgm:pt>
    <dgm:pt modelId="{598AFB5F-779E-4742-B802-895579319970}" type="pres">
      <dgm:prSet presAssocID="{6E567A2B-93B2-4F6C-9322-F67D62657C31}" presName="bkgdShape" presStyleLbl="node1" presStyleIdx="3" presStyleCnt="7"/>
      <dgm:spPr/>
      <dgm:t>
        <a:bodyPr/>
        <a:lstStyle/>
        <a:p>
          <a:endParaRPr lang="fr-FR"/>
        </a:p>
      </dgm:t>
    </dgm:pt>
    <dgm:pt modelId="{A68496C0-31E3-4A09-B668-B79622769EFF}" type="pres">
      <dgm:prSet presAssocID="{6E567A2B-93B2-4F6C-9322-F67D62657C31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8546D8-A30A-4D90-BAB5-7E597B0CC72A}" type="pres">
      <dgm:prSet presAssocID="{6E567A2B-93B2-4F6C-9322-F67D62657C31}" presName="invisiNode" presStyleLbl="node1" presStyleIdx="3" presStyleCnt="7"/>
      <dgm:spPr/>
    </dgm:pt>
    <dgm:pt modelId="{0B537DBD-249E-43B3-A917-45E407BEECB0}" type="pres">
      <dgm:prSet presAssocID="{6E567A2B-93B2-4F6C-9322-F67D62657C31}" presName="imagNode" presStyleLbl="fgImgPlace1" presStyleIdx="3" presStyleCnt="7"/>
      <dgm:spPr/>
    </dgm:pt>
    <dgm:pt modelId="{C626BE35-38CA-4680-8320-2F764421F58A}" type="pres">
      <dgm:prSet presAssocID="{8B5C9726-725F-4DC7-9F9D-6CE1798700A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4DF6306-557A-486B-9A61-02094F5B24FB}" type="pres">
      <dgm:prSet presAssocID="{4FBB7A8E-7B82-40F6-8260-76AEB81A27BC}" presName="compNode" presStyleCnt="0"/>
      <dgm:spPr/>
    </dgm:pt>
    <dgm:pt modelId="{D8F2FD42-236A-4670-8567-45D79FDD4277}" type="pres">
      <dgm:prSet presAssocID="{4FBB7A8E-7B82-40F6-8260-76AEB81A27BC}" presName="bkgdShape" presStyleLbl="node1" presStyleIdx="4" presStyleCnt="7"/>
      <dgm:spPr/>
      <dgm:t>
        <a:bodyPr/>
        <a:lstStyle/>
        <a:p>
          <a:endParaRPr lang="fr-FR"/>
        </a:p>
      </dgm:t>
    </dgm:pt>
    <dgm:pt modelId="{60FE87C8-3F75-4CCC-B0F9-B8353772E42C}" type="pres">
      <dgm:prSet presAssocID="{4FBB7A8E-7B82-40F6-8260-76AEB81A27BC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28B210-AD93-4C47-995E-91741B04CF03}" type="pres">
      <dgm:prSet presAssocID="{4FBB7A8E-7B82-40F6-8260-76AEB81A27BC}" presName="invisiNode" presStyleLbl="node1" presStyleIdx="4" presStyleCnt="7"/>
      <dgm:spPr/>
    </dgm:pt>
    <dgm:pt modelId="{499000C2-751E-4BCA-A08D-FB95CDA80C79}" type="pres">
      <dgm:prSet presAssocID="{4FBB7A8E-7B82-40F6-8260-76AEB81A27BC}" presName="imagNode" presStyleLbl="fgImgPlace1" presStyleIdx="4" presStyleCnt="7"/>
      <dgm:spPr/>
    </dgm:pt>
    <dgm:pt modelId="{35DC3C45-0815-488C-A659-55E93E1A309F}" type="pres">
      <dgm:prSet presAssocID="{322E19C4-447D-447D-AD8C-8FF7E925706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F8DF523-2858-4048-90C2-B58C7B4DBEB5}" type="pres">
      <dgm:prSet presAssocID="{AB50F1FF-7910-4647-A8CE-F34FD535B5C1}" presName="compNode" presStyleCnt="0"/>
      <dgm:spPr/>
    </dgm:pt>
    <dgm:pt modelId="{A3449DA5-2D47-4044-B048-2D802C54FFEA}" type="pres">
      <dgm:prSet presAssocID="{AB50F1FF-7910-4647-A8CE-F34FD535B5C1}" presName="bkgdShape" presStyleLbl="node1" presStyleIdx="5" presStyleCnt="7"/>
      <dgm:spPr/>
      <dgm:t>
        <a:bodyPr/>
        <a:lstStyle/>
        <a:p>
          <a:endParaRPr lang="fr-FR"/>
        </a:p>
      </dgm:t>
    </dgm:pt>
    <dgm:pt modelId="{D6B77E9D-F63C-4351-8B6A-751DE0121D41}" type="pres">
      <dgm:prSet presAssocID="{AB50F1FF-7910-4647-A8CE-F34FD535B5C1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FD6509-C7FC-4815-B5BD-961979091482}" type="pres">
      <dgm:prSet presAssocID="{AB50F1FF-7910-4647-A8CE-F34FD535B5C1}" presName="invisiNode" presStyleLbl="node1" presStyleIdx="5" presStyleCnt="7"/>
      <dgm:spPr/>
    </dgm:pt>
    <dgm:pt modelId="{A133B8AA-6962-41F5-BDE0-33DD503E9E4D}" type="pres">
      <dgm:prSet presAssocID="{AB50F1FF-7910-4647-A8CE-F34FD535B5C1}" presName="imagNode" presStyleLbl="fgImgPlace1" presStyleIdx="5" presStyleCnt="7"/>
      <dgm:spPr/>
    </dgm:pt>
    <dgm:pt modelId="{DEC6A174-7CFC-47D4-B9BB-268B53D98502}" type="pres">
      <dgm:prSet presAssocID="{9FA1F216-D11F-492B-9924-6312333433D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D063B64-D813-41EE-B1DF-320E6CDF8FD9}" type="pres">
      <dgm:prSet presAssocID="{08E9C1E7-71A0-4CE6-88C2-F4DD7A1C399A}" presName="compNode" presStyleCnt="0"/>
      <dgm:spPr/>
    </dgm:pt>
    <dgm:pt modelId="{3FF2D103-5745-4B6C-8272-B4199DB19979}" type="pres">
      <dgm:prSet presAssocID="{08E9C1E7-71A0-4CE6-88C2-F4DD7A1C399A}" presName="bkgdShape" presStyleLbl="node1" presStyleIdx="6" presStyleCnt="7"/>
      <dgm:spPr/>
      <dgm:t>
        <a:bodyPr/>
        <a:lstStyle/>
        <a:p>
          <a:endParaRPr lang="fr-FR"/>
        </a:p>
      </dgm:t>
    </dgm:pt>
    <dgm:pt modelId="{AD08A647-780A-4143-BEC6-9E53A7331075}" type="pres">
      <dgm:prSet presAssocID="{08E9C1E7-71A0-4CE6-88C2-F4DD7A1C399A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FAB16-35CC-4D12-97B4-D127906798DC}" type="pres">
      <dgm:prSet presAssocID="{08E9C1E7-71A0-4CE6-88C2-F4DD7A1C399A}" presName="invisiNode" presStyleLbl="node1" presStyleIdx="6" presStyleCnt="7"/>
      <dgm:spPr/>
    </dgm:pt>
    <dgm:pt modelId="{8E66C4FA-89D4-436E-8053-0C9E26481C62}" type="pres">
      <dgm:prSet presAssocID="{08E9C1E7-71A0-4CE6-88C2-F4DD7A1C399A}" presName="imagNode" presStyleLbl="fgImgPlace1" presStyleIdx="6" presStyleCnt="7"/>
      <dgm:spPr/>
    </dgm:pt>
  </dgm:ptLst>
  <dgm:cxnLst>
    <dgm:cxn modelId="{A03D488F-B91F-4137-BD98-AAA24DF2FC89}" type="presOf" srcId="{0AB0A0ED-7E2A-45B2-BFFF-8F11497935E6}" destId="{BA9C3E1E-76CC-4ECC-A031-6ECEF4CEA892}" srcOrd="0" destOrd="0" presId="urn:microsoft.com/office/officeart/2005/8/layout/hList7"/>
    <dgm:cxn modelId="{F78BE06D-4DF7-4A1A-85FA-63A0AB311873}" type="presOf" srcId="{8B5C9726-725F-4DC7-9F9D-6CE1798700A9}" destId="{C626BE35-38CA-4680-8320-2F764421F58A}" srcOrd="0" destOrd="0" presId="urn:microsoft.com/office/officeart/2005/8/layout/hList7"/>
    <dgm:cxn modelId="{D5CE66F9-0366-44BF-AB1C-E20BB91F7869}" type="presOf" srcId="{4FBB7A8E-7B82-40F6-8260-76AEB81A27BC}" destId="{60FE87C8-3F75-4CCC-B0F9-B8353772E42C}" srcOrd="1" destOrd="0" presId="urn:microsoft.com/office/officeart/2005/8/layout/hList7"/>
    <dgm:cxn modelId="{BE6357C0-94F0-4585-85AA-EC5C336037B0}" type="presOf" srcId="{0AB0A0ED-7E2A-45B2-BFFF-8F11497935E6}" destId="{8F93CD57-8B66-4CFE-8862-6666EDCE1EBD}" srcOrd="1" destOrd="0" presId="urn:microsoft.com/office/officeart/2005/8/layout/hList7"/>
    <dgm:cxn modelId="{81734AED-A6EC-488C-9BB2-F4B26E1E743B}" type="presOf" srcId="{AB50F1FF-7910-4647-A8CE-F34FD535B5C1}" destId="{A3449DA5-2D47-4044-B048-2D802C54FFEA}" srcOrd="0" destOrd="0" presId="urn:microsoft.com/office/officeart/2005/8/layout/hList7"/>
    <dgm:cxn modelId="{7C3376E3-D260-493A-A94F-3C77845ABECF}" srcId="{11003558-0A9F-49D8-B078-8785659AF3B3}" destId="{AB50F1FF-7910-4647-A8CE-F34FD535B5C1}" srcOrd="5" destOrd="0" parTransId="{A8E60F45-E478-4645-BE75-6E63CF6EC0CF}" sibTransId="{9FA1F216-D11F-492B-9924-6312333433DA}"/>
    <dgm:cxn modelId="{B26DBE9D-6E5C-49BF-9C62-6F982A05C836}" srcId="{11003558-0A9F-49D8-B078-8785659AF3B3}" destId="{DD9F5F1B-8CC2-48DB-9ECA-1FCA600EFEB7}" srcOrd="2" destOrd="0" parTransId="{6DFEC5EB-3E84-4A31-8BC5-06FD440D4125}" sibTransId="{3B15DF14-571C-480C-8DE1-7ED2BBB473E6}"/>
    <dgm:cxn modelId="{04C3182C-7ECF-4CC3-944A-DB270432C864}" type="presOf" srcId="{9F0B42DD-27CD-4F9D-A541-D9FCE79D8D6E}" destId="{F5E68509-5150-42FE-9149-451A83525DF6}" srcOrd="1" destOrd="0" presId="urn:microsoft.com/office/officeart/2005/8/layout/hList7"/>
    <dgm:cxn modelId="{75DB243F-C970-4AF2-8143-FD4D437CAE61}" srcId="{11003558-0A9F-49D8-B078-8785659AF3B3}" destId="{4FBB7A8E-7B82-40F6-8260-76AEB81A27BC}" srcOrd="4" destOrd="0" parTransId="{9AC2D148-FC49-44F9-B221-A5273404CFAE}" sibTransId="{322E19C4-447D-447D-AD8C-8FF7E925706A}"/>
    <dgm:cxn modelId="{293036CF-84E4-48AA-AAD8-818CD9D40264}" srcId="{11003558-0A9F-49D8-B078-8785659AF3B3}" destId="{08E9C1E7-71A0-4CE6-88C2-F4DD7A1C399A}" srcOrd="6" destOrd="0" parTransId="{62FDA207-E677-49FB-9640-1C4378809D52}" sibTransId="{2C0D5457-AA41-464F-8F5B-B3621E1DB706}"/>
    <dgm:cxn modelId="{C851174A-CE48-4F3A-AC17-8C91CAB66B67}" type="presOf" srcId="{08E9C1E7-71A0-4CE6-88C2-F4DD7A1C399A}" destId="{3FF2D103-5745-4B6C-8272-B4199DB19979}" srcOrd="0" destOrd="0" presId="urn:microsoft.com/office/officeart/2005/8/layout/hList7"/>
    <dgm:cxn modelId="{5D8684EA-BFA3-45DE-9EC1-D897E9B880C3}" type="presOf" srcId="{6E567A2B-93B2-4F6C-9322-F67D62657C31}" destId="{598AFB5F-779E-4742-B802-895579319970}" srcOrd="0" destOrd="0" presId="urn:microsoft.com/office/officeart/2005/8/layout/hList7"/>
    <dgm:cxn modelId="{1D3604B1-A9EC-4F4A-9FC2-71CBC9D9AB04}" type="presOf" srcId="{9AAF7160-B3D5-4C5C-8652-AE3F3809B1C7}" destId="{0CCDDBDC-3D9B-4DB5-A89F-C6A5830E150F}" srcOrd="0" destOrd="0" presId="urn:microsoft.com/office/officeart/2005/8/layout/hList7"/>
    <dgm:cxn modelId="{201A61A5-1309-4422-8235-3384637AE516}" srcId="{11003558-0A9F-49D8-B078-8785659AF3B3}" destId="{0AB0A0ED-7E2A-45B2-BFFF-8F11497935E6}" srcOrd="1" destOrd="0" parTransId="{AAFBFC7B-92DE-47CF-8489-15C123D8D8C7}" sibTransId="{CF6B9ABE-8F98-4340-B34C-C4ECB90D5C63}"/>
    <dgm:cxn modelId="{157D2032-6F3D-4CC7-BB6A-53134C37A472}" type="presOf" srcId="{6E567A2B-93B2-4F6C-9322-F67D62657C31}" destId="{A68496C0-31E3-4A09-B668-B79622769EFF}" srcOrd="1" destOrd="0" presId="urn:microsoft.com/office/officeart/2005/8/layout/hList7"/>
    <dgm:cxn modelId="{D7BC6ADB-E4B3-40B2-87A8-104BB9FB285D}" srcId="{11003558-0A9F-49D8-B078-8785659AF3B3}" destId="{9F0B42DD-27CD-4F9D-A541-D9FCE79D8D6E}" srcOrd="0" destOrd="0" parTransId="{5121393F-2C6E-4AD2-86D2-DF82CE6FCB78}" sibTransId="{9AAF7160-B3D5-4C5C-8652-AE3F3809B1C7}"/>
    <dgm:cxn modelId="{86120543-06CF-4891-BF26-783B837D34C5}" type="presOf" srcId="{3B15DF14-571C-480C-8DE1-7ED2BBB473E6}" destId="{02AC1AF2-95C1-4818-8003-7E3BC253DC02}" srcOrd="0" destOrd="0" presId="urn:microsoft.com/office/officeart/2005/8/layout/hList7"/>
    <dgm:cxn modelId="{BFBC8E58-563B-4D65-9F39-AD1B8C22C4C5}" type="presOf" srcId="{9F0B42DD-27CD-4F9D-A541-D9FCE79D8D6E}" destId="{71C312E4-A3DB-461A-A295-694525E2E61D}" srcOrd="0" destOrd="0" presId="urn:microsoft.com/office/officeart/2005/8/layout/hList7"/>
    <dgm:cxn modelId="{AFF1E1DF-A717-41FE-8BB8-C791D3C8D887}" type="presOf" srcId="{322E19C4-447D-447D-AD8C-8FF7E925706A}" destId="{35DC3C45-0815-488C-A659-55E93E1A309F}" srcOrd="0" destOrd="0" presId="urn:microsoft.com/office/officeart/2005/8/layout/hList7"/>
    <dgm:cxn modelId="{BD4757F9-08C7-4E6A-99CE-E86572B9507C}" type="presOf" srcId="{AB50F1FF-7910-4647-A8CE-F34FD535B5C1}" destId="{D6B77E9D-F63C-4351-8B6A-751DE0121D41}" srcOrd="1" destOrd="0" presId="urn:microsoft.com/office/officeart/2005/8/layout/hList7"/>
    <dgm:cxn modelId="{9BA253BD-50E4-4391-8821-BC3D5F80224A}" type="presOf" srcId="{4FBB7A8E-7B82-40F6-8260-76AEB81A27BC}" destId="{D8F2FD42-236A-4670-8567-45D79FDD4277}" srcOrd="0" destOrd="0" presId="urn:microsoft.com/office/officeart/2005/8/layout/hList7"/>
    <dgm:cxn modelId="{04B08F38-505F-43E5-BF1D-42C0FDD274B5}" type="presOf" srcId="{9FA1F216-D11F-492B-9924-6312333433DA}" destId="{DEC6A174-7CFC-47D4-B9BB-268B53D98502}" srcOrd="0" destOrd="0" presId="urn:microsoft.com/office/officeart/2005/8/layout/hList7"/>
    <dgm:cxn modelId="{5474C469-581E-4F2E-97FC-06D0118A4693}" type="presOf" srcId="{11003558-0A9F-49D8-B078-8785659AF3B3}" destId="{E9685537-8D35-477B-B9AB-05EE201A6CA0}" srcOrd="0" destOrd="0" presId="urn:microsoft.com/office/officeart/2005/8/layout/hList7"/>
    <dgm:cxn modelId="{24F78EF2-4D0C-4115-A281-AAD81B180427}" type="presOf" srcId="{CF6B9ABE-8F98-4340-B34C-C4ECB90D5C63}" destId="{D813B2B5-5A18-432A-98E4-D8BF04955B3D}" srcOrd="0" destOrd="0" presId="urn:microsoft.com/office/officeart/2005/8/layout/hList7"/>
    <dgm:cxn modelId="{CFD7A6DF-C2F0-499F-B90E-CA5B980341E1}" type="presOf" srcId="{DD9F5F1B-8CC2-48DB-9ECA-1FCA600EFEB7}" destId="{B85739E1-1DCC-4B60-9040-8CD9D8DDAAB7}" srcOrd="0" destOrd="0" presId="urn:microsoft.com/office/officeart/2005/8/layout/hList7"/>
    <dgm:cxn modelId="{9B46A378-EA28-4FAC-A577-228DCC35A56C}" srcId="{11003558-0A9F-49D8-B078-8785659AF3B3}" destId="{6E567A2B-93B2-4F6C-9322-F67D62657C31}" srcOrd="3" destOrd="0" parTransId="{6026ED1C-5F82-456D-9AF7-C993DAE18056}" sibTransId="{8B5C9726-725F-4DC7-9F9D-6CE1798700A9}"/>
    <dgm:cxn modelId="{77AAECB7-7BF0-4767-8799-345E5886BEA4}" type="presOf" srcId="{08E9C1E7-71A0-4CE6-88C2-F4DD7A1C399A}" destId="{AD08A647-780A-4143-BEC6-9E53A7331075}" srcOrd="1" destOrd="0" presId="urn:microsoft.com/office/officeart/2005/8/layout/hList7"/>
    <dgm:cxn modelId="{A751F47E-E520-45DD-9CD1-FAA1A5CAB167}" type="presOf" srcId="{DD9F5F1B-8CC2-48DB-9ECA-1FCA600EFEB7}" destId="{8DF56447-671F-4738-B347-81D0D9F7496F}" srcOrd="1" destOrd="0" presId="urn:microsoft.com/office/officeart/2005/8/layout/hList7"/>
    <dgm:cxn modelId="{57B02AC9-1EA4-41A3-A493-C62C6407D06A}" type="presParOf" srcId="{E9685537-8D35-477B-B9AB-05EE201A6CA0}" destId="{D937B764-F144-48C1-ADE1-B10EA1FDCC03}" srcOrd="0" destOrd="0" presId="urn:microsoft.com/office/officeart/2005/8/layout/hList7"/>
    <dgm:cxn modelId="{12B0643F-997D-4CD8-961B-27E9EAE7B776}" type="presParOf" srcId="{E9685537-8D35-477B-B9AB-05EE201A6CA0}" destId="{091CDA79-27D2-48CB-B8F5-12F960726BF2}" srcOrd="1" destOrd="0" presId="urn:microsoft.com/office/officeart/2005/8/layout/hList7"/>
    <dgm:cxn modelId="{11E2C1B8-16DC-4B9F-9C4E-E1B91ACEED5E}" type="presParOf" srcId="{091CDA79-27D2-48CB-B8F5-12F960726BF2}" destId="{AA6A564A-9B51-4172-9072-FD7D3D9B9919}" srcOrd="0" destOrd="0" presId="urn:microsoft.com/office/officeart/2005/8/layout/hList7"/>
    <dgm:cxn modelId="{0DA3382B-EA59-484F-99B3-259320F39981}" type="presParOf" srcId="{AA6A564A-9B51-4172-9072-FD7D3D9B9919}" destId="{71C312E4-A3DB-461A-A295-694525E2E61D}" srcOrd="0" destOrd="0" presId="urn:microsoft.com/office/officeart/2005/8/layout/hList7"/>
    <dgm:cxn modelId="{9202CBCC-F2D7-48D3-B9C9-A08916C2F1AD}" type="presParOf" srcId="{AA6A564A-9B51-4172-9072-FD7D3D9B9919}" destId="{F5E68509-5150-42FE-9149-451A83525DF6}" srcOrd="1" destOrd="0" presId="urn:microsoft.com/office/officeart/2005/8/layout/hList7"/>
    <dgm:cxn modelId="{FA8F014D-6FCE-435B-8466-5FBCA2667DE2}" type="presParOf" srcId="{AA6A564A-9B51-4172-9072-FD7D3D9B9919}" destId="{45B404AA-260C-42E3-918A-0C5680942B94}" srcOrd="2" destOrd="0" presId="urn:microsoft.com/office/officeart/2005/8/layout/hList7"/>
    <dgm:cxn modelId="{623E7EAA-8C97-417A-B318-C080DE0DF83C}" type="presParOf" srcId="{AA6A564A-9B51-4172-9072-FD7D3D9B9919}" destId="{87953A47-97AD-40EB-8603-ABA503B4D9DF}" srcOrd="3" destOrd="0" presId="urn:microsoft.com/office/officeart/2005/8/layout/hList7"/>
    <dgm:cxn modelId="{E944436E-4256-4346-9B53-F9B243A57AA1}" type="presParOf" srcId="{091CDA79-27D2-48CB-B8F5-12F960726BF2}" destId="{0CCDDBDC-3D9B-4DB5-A89F-C6A5830E150F}" srcOrd="1" destOrd="0" presId="urn:microsoft.com/office/officeart/2005/8/layout/hList7"/>
    <dgm:cxn modelId="{AC0CC85F-D767-4F48-BB3C-5A7677128831}" type="presParOf" srcId="{091CDA79-27D2-48CB-B8F5-12F960726BF2}" destId="{5D94C9F9-AC7C-4CD1-B03B-93427C9E88CF}" srcOrd="2" destOrd="0" presId="urn:microsoft.com/office/officeart/2005/8/layout/hList7"/>
    <dgm:cxn modelId="{57C5318F-BF9E-464A-9867-AB67D524C4B3}" type="presParOf" srcId="{5D94C9F9-AC7C-4CD1-B03B-93427C9E88CF}" destId="{BA9C3E1E-76CC-4ECC-A031-6ECEF4CEA892}" srcOrd="0" destOrd="0" presId="urn:microsoft.com/office/officeart/2005/8/layout/hList7"/>
    <dgm:cxn modelId="{36871A86-F9D5-492C-97AE-1C1CBC35E4DD}" type="presParOf" srcId="{5D94C9F9-AC7C-4CD1-B03B-93427C9E88CF}" destId="{8F93CD57-8B66-4CFE-8862-6666EDCE1EBD}" srcOrd="1" destOrd="0" presId="urn:microsoft.com/office/officeart/2005/8/layout/hList7"/>
    <dgm:cxn modelId="{7946231A-5B7E-4DB6-A291-C515265D9297}" type="presParOf" srcId="{5D94C9F9-AC7C-4CD1-B03B-93427C9E88CF}" destId="{B89F6084-6EE5-424E-ACD7-BBA0626B013F}" srcOrd="2" destOrd="0" presId="urn:microsoft.com/office/officeart/2005/8/layout/hList7"/>
    <dgm:cxn modelId="{34DE8CF3-3807-4D6B-8916-289F2739EAFC}" type="presParOf" srcId="{5D94C9F9-AC7C-4CD1-B03B-93427C9E88CF}" destId="{39EFFF1A-8167-4E93-BBE2-721E050806E7}" srcOrd="3" destOrd="0" presId="urn:microsoft.com/office/officeart/2005/8/layout/hList7"/>
    <dgm:cxn modelId="{729A1C6A-A860-48A1-9A13-3F9B74EA36B1}" type="presParOf" srcId="{091CDA79-27D2-48CB-B8F5-12F960726BF2}" destId="{D813B2B5-5A18-432A-98E4-D8BF04955B3D}" srcOrd="3" destOrd="0" presId="urn:microsoft.com/office/officeart/2005/8/layout/hList7"/>
    <dgm:cxn modelId="{E7D757F4-3B10-472E-BEEC-9EF427DF3F88}" type="presParOf" srcId="{091CDA79-27D2-48CB-B8F5-12F960726BF2}" destId="{4D4300C4-F7E9-4BB5-99C8-369D075F3659}" srcOrd="4" destOrd="0" presId="urn:microsoft.com/office/officeart/2005/8/layout/hList7"/>
    <dgm:cxn modelId="{54FA2B35-7589-4B03-B3D2-B45C0A5D2FE8}" type="presParOf" srcId="{4D4300C4-F7E9-4BB5-99C8-369D075F3659}" destId="{B85739E1-1DCC-4B60-9040-8CD9D8DDAAB7}" srcOrd="0" destOrd="0" presId="urn:microsoft.com/office/officeart/2005/8/layout/hList7"/>
    <dgm:cxn modelId="{932B9C81-F0EA-4E3B-88A7-9943FE60E334}" type="presParOf" srcId="{4D4300C4-F7E9-4BB5-99C8-369D075F3659}" destId="{8DF56447-671F-4738-B347-81D0D9F7496F}" srcOrd="1" destOrd="0" presId="urn:microsoft.com/office/officeart/2005/8/layout/hList7"/>
    <dgm:cxn modelId="{57A45B82-8D73-4D10-8C18-09501AA4372F}" type="presParOf" srcId="{4D4300C4-F7E9-4BB5-99C8-369D075F3659}" destId="{B8C3BE12-A6B1-4A04-9FEC-75DDF1016A82}" srcOrd="2" destOrd="0" presId="urn:microsoft.com/office/officeart/2005/8/layout/hList7"/>
    <dgm:cxn modelId="{247AB72D-8AB5-4E46-B10F-6BC12B57F2C0}" type="presParOf" srcId="{4D4300C4-F7E9-4BB5-99C8-369D075F3659}" destId="{A52A00DC-E74B-4FD2-A1A3-5FEDC65D5AE4}" srcOrd="3" destOrd="0" presId="urn:microsoft.com/office/officeart/2005/8/layout/hList7"/>
    <dgm:cxn modelId="{7960539E-1B9C-4C2D-A0FC-1D515113533D}" type="presParOf" srcId="{091CDA79-27D2-48CB-B8F5-12F960726BF2}" destId="{02AC1AF2-95C1-4818-8003-7E3BC253DC02}" srcOrd="5" destOrd="0" presId="urn:microsoft.com/office/officeart/2005/8/layout/hList7"/>
    <dgm:cxn modelId="{814ED2B2-0FDD-4A50-8448-AF44372F4773}" type="presParOf" srcId="{091CDA79-27D2-48CB-B8F5-12F960726BF2}" destId="{D2589BCE-A4B3-49F7-985C-042B34E5F5CE}" srcOrd="6" destOrd="0" presId="urn:microsoft.com/office/officeart/2005/8/layout/hList7"/>
    <dgm:cxn modelId="{771FB8EF-97D0-4330-882F-727366DBFF64}" type="presParOf" srcId="{D2589BCE-A4B3-49F7-985C-042B34E5F5CE}" destId="{598AFB5F-779E-4742-B802-895579319970}" srcOrd="0" destOrd="0" presId="urn:microsoft.com/office/officeart/2005/8/layout/hList7"/>
    <dgm:cxn modelId="{A8DA76CE-7C78-4795-937F-086E331918B5}" type="presParOf" srcId="{D2589BCE-A4B3-49F7-985C-042B34E5F5CE}" destId="{A68496C0-31E3-4A09-B668-B79622769EFF}" srcOrd="1" destOrd="0" presId="urn:microsoft.com/office/officeart/2005/8/layout/hList7"/>
    <dgm:cxn modelId="{E81A0AFA-A7A1-418E-985A-EC898C82705B}" type="presParOf" srcId="{D2589BCE-A4B3-49F7-985C-042B34E5F5CE}" destId="{4D8546D8-A30A-4D90-BAB5-7E597B0CC72A}" srcOrd="2" destOrd="0" presId="urn:microsoft.com/office/officeart/2005/8/layout/hList7"/>
    <dgm:cxn modelId="{F9D8BAC9-E50A-48C2-A0D5-7CB9AA334C89}" type="presParOf" srcId="{D2589BCE-A4B3-49F7-985C-042B34E5F5CE}" destId="{0B537DBD-249E-43B3-A917-45E407BEECB0}" srcOrd="3" destOrd="0" presId="urn:microsoft.com/office/officeart/2005/8/layout/hList7"/>
    <dgm:cxn modelId="{F794C8CA-617E-4E76-BB61-CD21A0205352}" type="presParOf" srcId="{091CDA79-27D2-48CB-B8F5-12F960726BF2}" destId="{C626BE35-38CA-4680-8320-2F764421F58A}" srcOrd="7" destOrd="0" presId="urn:microsoft.com/office/officeart/2005/8/layout/hList7"/>
    <dgm:cxn modelId="{B579E7BB-1D1D-4B8D-B0F3-9CAD67ED8F93}" type="presParOf" srcId="{091CDA79-27D2-48CB-B8F5-12F960726BF2}" destId="{74DF6306-557A-486B-9A61-02094F5B24FB}" srcOrd="8" destOrd="0" presId="urn:microsoft.com/office/officeart/2005/8/layout/hList7"/>
    <dgm:cxn modelId="{39682F3A-3B36-4A1C-92A4-DCB9A82AFB0B}" type="presParOf" srcId="{74DF6306-557A-486B-9A61-02094F5B24FB}" destId="{D8F2FD42-236A-4670-8567-45D79FDD4277}" srcOrd="0" destOrd="0" presId="urn:microsoft.com/office/officeart/2005/8/layout/hList7"/>
    <dgm:cxn modelId="{BF35EDDF-89EB-4FCF-B16B-CB14EA8F0BE0}" type="presParOf" srcId="{74DF6306-557A-486B-9A61-02094F5B24FB}" destId="{60FE87C8-3F75-4CCC-B0F9-B8353772E42C}" srcOrd="1" destOrd="0" presId="urn:microsoft.com/office/officeart/2005/8/layout/hList7"/>
    <dgm:cxn modelId="{A82AAA11-1543-4F8A-BD43-E1AC69C4DD57}" type="presParOf" srcId="{74DF6306-557A-486B-9A61-02094F5B24FB}" destId="{3228B210-AD93-4C47-995E-91741B04CF03}" srcOrd="2" destOrd="0" presId="urn:microsoft.com/office/officeart/2005/8/layout/hList7"/>
    <dgm:cxn modelId="{C22B708F-C975-455E-A446-BB65997CA811}" type="presParOf" srcId="{74DF6306-557A-486B-9A61-02094F5B24FB}" destId="{499000C2-751E-4BCA-A08D-FB95CDA80C79}" srcOrd="3" destOrd="0" presId="urn:microsoft.com/office/officeart/2005/8/layout/hList7"/>
    <dgm:cxn modelId="{2602DB6E-7163-4BD2-BA03-DCB4EF04A4B2}" type="presParOf" srcId="{091CDA79-27D2-48CB-B8F5-12F960726BF2}" destId="{35DC3C45-0815-488C-A659-55E93E1A309F}" srcOrd="9" destOrd="0" presId="urn:microsoft.com/office/officeart/2005/8/layout/hList7"/>
    <dgm:cxn modelId="{A6F58C9E-65B2-4A29-867C-EF5F33286A3E}" type="presParOf" srcId="{091CDA79-27D2-48CB-B8F5-12F960726BF2}" destId="{8F8DF523-2858-4048-90C2-B58C7B4DBEB5}" srcOrd="10" destOrd="0" presId="urn:microsoft.com/office/officeart/2005/8/layout/hList7"/>
    <dgm:cxn modelId="{9FE80DA5-53B2-43C7-93E5-8E6A0CB7C728}" type="presParOf" srcId="{8F8DF523-2858-4048-90C2-B58C7B4DBEB5}" destId="{A3449DA5-2D47-4044-B048-2D802C54FFEA}" srcOrd="0" destOrd="0" presId="urn:microsoft.com/office/officeart/2005/8/layout/hList7"/>
    <dgm:cxn modelId="{AB6E220F-D1FA-4B21-AEAB-950A7460518E}" type="presParOf" srcId="{8F8DF523-2858-4048-90C2-B58C7B4DBEB5}" destId="{D6B77E9D-F63C-4351-8B6A-751DE0121D41}" srcOrd="1" destOrd="0" presId="urn:microsoft.com/office/officeart/2005/8/layout/hList7"/>
    <dgm:cxn modelId="{E247EC9A-ADEE-4231-AA26-9BAB5B7A42FB}" type="presParOf" srcId="{8F8DF523-2858-4048-90C2-B58C7B4DBEB5}" destId="{23FD6509-C7FC-4815-B5BD-961979091482}" srcOrd="2" destOrd="0" presId="urn:microsoft.com/office/officeart/2005/8/layout/hList7"/>
    <dgm:cxn modelId="{B6438E6B-B222-42B5-A13F-E70EBDBBAD94}" type="presParOf" srcId="{8F8DF523-2858-4048-90C2-B58C7B4DBEB5}" destId="{A133B8AA-6962-41F5-BDE0-33DD503E9E4D}" srcOrd="3" destOrd="0" presId="urn:microsoft.com/office/officeart/2005/8/layout/hList7"/>
    <dgm:cxn modelId="{368A8779-0FE5-4328-BF9C-55EE945DF75A}" type="presParOf" srcId="{091CDA79-27D2-48CB-B8F5-12F960726BF2}" destId="{DEC6A174-7CFC-47D4-B9BB-268B53D98502}" srcOrd="11" destOrd="0" presId="urn:microsoft.com/office/officeart/2005/8/layout/hList7"/>
    <dgm:cxn modelId="{56B44C6A-B61E-47A8-8849-C84FD50C4478}" type="presParOf" srcId="{091CDA79-27D2-48CB-B8F5-12F960726BF2}" destId="{CD063B64-D813-41EE-B1DF-320E6CDF8FD9}" srcOrd="12" destOrd="0" presId="urn:microsoft.com/office/officeart/2005/8/layout/hList7"/>
    <dgm:cxn modelId="{EA509BFD-F9C8-42B8-80AD-3380F0116195}" type="presParOf" srcId="{CD063B64-D813-41EE-B1DF-320E6CDF8FD9}" destId="{3FF2D103-5745-4B6C-8272-B4199DB19979}" srcOrd="0" destOrd="0" presId="urn:microsoft.com/office/officeart/2005/8/layout/hList7"/>
    <dgm:cxn modelId="{DBCFEB3F-5691-4D08-80BD-6A72BED7A968}" type="presParOf" srcId="{CD063B64-D813-41EE-B1DF-320E6CDF8FD9}" destId="{AD08A647-780A-4143-BEC6-9E53A7331075}" srcOrd="1" destOrd="0" presId="urn:microsoft.com/office/officeart/2005/8/layout/hList7"/>
    <dgm:cxn modelId="{1952FF33-ABD7-41CA-9073-7D48F8B2A16E}" type="presParOf" srcId="{CD063B64-D813-41EE-B1DF-320E6CDF8FD9}" destId="{E1DFAB16-35CC-4D12-97B4-D127906798DC}" srcOrd="2" destOrd="0" presId="urn:microsoft.com/office/officeart/2005/8/layout/hList7"/>
    <dgm:cxn modelId="{E2579A20-7F7B-4C3B-A930-0EC09279D74C}" type="presParOf" srcId="{CD063B64-D813-41EE-B1DF-320E6CDF8FD9}" destId="{8E66C4FA-89D4-436E-8053-0C9E26481C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C81C-356C-4DBB-91A3-7AA8ECF04FAC}">
      <dsp:nvSpPr>
        <dsp:cNvPr id="0" name=""/>
        <dsp:cNvSpPr/>
      </dsp:nvSpPr>
      <dsp:spPr>
        <a:xfrm>
          <a:off x="435" y="786155"/>
          <a:ext cx="686541" cy="34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P80</a:t>
          </a:r>
          <a:endParaRPr lang="fr-FR" sz="2000" kern="1200" dirty="0"/>
        </a:p>
      </dsp:txBody>
      <dsp:txXfrm>
        <a:off x="10489" y="796209"/>
        <a:ext cx="666433" cy="323162"/>
      </dsp:txXfrm>
    </dsp:sp>
    <dsp:sp modelId="{230DC5F2-6BD1-439B-8784-8A25A2711FC4}">
      <dsp:nvSpPr>
        <dsp:cNvPr id="0" name=""/>
        <dsp:cNvSpPr/>
      </dsp:nvSpPr>
      <dsp:spPr>
        <a:xfrm rot="18285477">
          <a:off x="583275" y="743478"/>
          <a:ext cx="482452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82452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 dirty="0"/>
        </a:p>
      </dsp:txBody>
      <dsp:txXfrm>
        <a:off x="812440" y="747545"/>
        <a:ext cx="24122" cy="24122"/>
      </dsp:txXfrm>
    </dsp:sp>
    <dsp:sp modelId="{D59F71DC-3E0F-459A-9031-162FA8B228D8}">
      <dsp:nvSpPr>
        <dsp:cNvPr id="0" name=""/>
        <dsp:cNvSpPr/>
      </dsp:nvSpPr>
      <dsp:spPr>
        <a:xfrm>
          <a:off x="962027" y="389787"/>
          <a:ext cx="686541" cy="34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</a:t>
          </a:r>
          <a:endParaRPr lang="fr-FR" sz="2000" kern="1200" dirty="0"/>
        </a:p>
      </dsp:txBody>
      <dsp:txXfrm>
        <a:off x="972081" y="399841"/>
        <a:ext cx="666433" cy="323162"/>
      </dsp:txXfrm>
    </dsp:sp>
    <dsp:sp modelId="{7A95E1B6-A893-47F4-AD91-13828AFFFBCB}">
      <dsp:nvSpPr>
        <dsp:cNvPr id="0" name=""/>
        <dsp:cNvSpPr/>
      </dsp:nvSpPr>
      <dsp:spPr>
        <a:xfrm>
          <a:off x="686976" y="941662"/>
          <a:ext cx="274616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74616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 dirty="0"/>
        </a:p>
      </dsp:txBody>
      <dsp:txXfrm>
        <a:off x="817419" y="950925"/>
        <a:ext cx="13730" cy="13730"/>
      </dsp:txXfrm>
    </dsp:sp>
    <dsp:sp modelId="{BB31C909-0EA0-4D04-B605-DBB7129B9620}">
      <dsp:nvSpPr>
        <dsp:cNvPr id="0" name=""/>
        <dsp:cNvSpPr/>
      </dsp:nvSpPr>
      <dsp:spPr>
        <a:xfrm>
          <a:off x="961592" y="786155"/>
          <a:ext cx="686541" cy="34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</a:t>
          </a:r>
          <a:endParaRPr lang="fr-FR" sz="2000" kern="1200" dirty="0"/>
        </a:p>
      </dsp:txBody>
      <dsp:txXfrm>
        <a:off x="971646" y="796209"/>
        <a:ext cx="666433" cy="323162"/>
      </dsp:txXfrm>
    </dsp:sp>
    <dsp:sp modelId="{FBC1AE5E-0F8F-4CE8-B4F8-03A56F3BB7E1}">
      <dsp:nvSpPr>
        <dsp:cNvPr id="0" name=""/>
        <dsp:cNvSpPr/>
      </dsp:nvSpPr>
      <dsp:spPr>
        <a:xfrm rot="3311959">
          <a:off x="583698" y="1139218"/>
          <a:ext cx="481172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81172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 dirty="0"/>
        </a:p>
      </dsp:txBody>
      <dsp:txXfrm>
        <a:off x="812255" y="1143316"/>
        <a:ext cx="24058" cy="24058"/>
      </dsp:txXfrm>
    </dsp:sp>
    <dsp:sp modelId="{27285D01-B491-465C-A012-33A48B1A759F}">
      <dsp:nvSpPr>
        <dsp:cNvPr id="0" name=""/>
        <dsp:cNvSpPr/>
      </dsp:nvSpPr>
      <dsp:spPr>
        <a:xfrm>
          <a:off x="961592" y="1181266"/>
          <a:ext cx="686541" cy="34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  <a:endParaRPr lang="fr-FR" sz="2000" kern="1200" dirty="0"/>
        </a:p>
      </dsp:txBody>
      <dsp:txXfrm>
        <a:off x="971646" y="1191320"/>
        <a:ext cx="666433" cy="323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C81C-356C-4DBB-91A3-7AA8ECF04FAC}">
      <dsp:nvSpPr>
        <dsp:cNvPr id="0" name=""/>
        <dsp:cNvSpPr/>
      </dsp:nvSpPr>
      <dsp:spPr>
        <a:xfrm>
          <a:off x="1351" y="591018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P80</a:t>
          </a:r>
          <a:endParaRPr lang="fr-FR" sz="2000" kern="1200" dirty="0"/>
        </a:p>
      </dsp:txBody>
      <dsp:txXfrm>
        <a:off x="8577" y="598244"/>
        <a:ext cx="478992" cy="232270"/>
      </dsp:txXfrm>
    </dsp:sp>
    <dsp:sp modelId="{230DC5F2-6BD1-439B-8784-8A25A2711FC4}">
      <dsp:nvSpPr>
        <dsp:cNvPr id="0" name=""/>
        <dsp:cNvSpPr/>
      </dsp:nvSpPr>
      <dsp:spPr>
        <a:xfrm rot="18286507">
          <a:off x="420289" y="556395"/>
          <a:ext cx="346830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6830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5033" y="563266"/>
        <a:ext cx="17341" cy="17341"/>
      </dsp:txXfrm>
    </dsp:sp>
    <dsp:sp modelId="{D59F71DC-3E0F-459A-9031-162FA8B228D8}">
      <dsp:nvSpPr>
        <dsp:cNvPr id="0" name=""/>
        <dsp:cNvSpPr/>
      </dsp:nvSpPr>
      <dsp:spPr>
        <a:xfrm>
          <a:off x="692613" y="306133"/>
          <a:ext cx="493444" cy="24672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</a:t>
          </a:r>
          <a:endParaRPr lang="fr-FR" sz="2000" kern="1200" dirty="0"/>
        </a:p>
      </dsp:txBody>
      <dsp:txXfrm>
        <a:off x="699839" y="313359"/>
        <a:ext cx="478992" cy="232270"/>
      </dsp:txXfrm>
    </dsp:sp>
    <dsp:sp modelId="{7A95E1B6-A893-47F4-AD91-13828AFFFBCB}">
      <dsp:nvSpPr>
        <dsp:cNvPr id="0" name=""/>
        <dsp:cNvSpPr/>
      </dsp:nvSpPr>
      <dsp:spPr>
        <a:xfrm>
          <a:off x="494796" y="698838"/>
          <a:ext cx="19737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19737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8550" y="709445"/>
        <a:ext cx="9868" cy="9868"/>
      </dsp:txXfrm>
    </dsp:sp>
    <dsp:sp modelId="{BB31C909-0EA0-4D04-B605-DBB7129B9620}">
      <dsp:nvSpPr>
        <dsp:cNvPr id="0" name=""/>
        <dsp:cNvSpPr/>
      </dsp:nvSpPr>
      <dsp:spPr>
        <a:xfrm>
          <a:off x="692173" y="591018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</a:t>
          </a:r>
          <a:endParaRPr lang="fr-FR" sz="2000" kern="1200" dirty="0"/>
        </a:p>
      </dsp:txBody>
      <dsp:txXfrm>
        <a:off x="699399" y="598244"/>
        <a:ext cx="478992" cy="232270"/>
      </dsp:txXfrm>
    </dsp:sp>
    <dsp:sp modelId="{FBC1AE5E-0F8F-4CE8-B4F8-03A56F3BB7E1}">
      <dsp:nvSpPr>
        <dsp:cNvPr id="0" name=""/>
        <dsp:cNvSpPr/>
      </dsp:nvSpPr>
      <dsp:spPr>
        <a:xfrm rot="3311959">
          <a:off x="420566" y="840829"/>
          <a:ext cx="34583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583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4839" y="847725"/>
        <a:ext cx="17291" cy="17291"/>
      </dsp:txXfrm>
    </dsp:sp>
    <dsp:sp modelId="{27285D01-B491-465C-A012-33A48B1A759F}">
      <dsp:nvSpPr>
        <dsp:cNvPr id="0" name=""/>
        <dsp:cNvSpPr/>
      </dsp:nvSpPr>
      <dsp:spPr>
        <a:xfrm>
          <a:off x="692173" y="875001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  <a:endParaRPr lang="fr-FR" sz="2000" kern="1200" dirty="0"/>
        </a:p>
      </dsp:txBody>
      <dsp:txXfrm>
        <a:off x="699399" y="882227"/>
        <a:ext cx="478992" cy="232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C81C-356C-4DBB-91A3-7AA8ECF04FAC}">
      <dsp:nvSpPr>
        <dsp:cNvPr id="0" name=""/>
        <dsp:cNvSpPr/>
      </dsp:nvSpPr>
      <dsp:spPr>
        <a:xfrm>
          <a:off x="1351" y="591018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P80</a:t>
          </a:r>
          <a:endParaRPr lang="fr-FR" sz="2000" kern="1200" dirty="0"/>
        </a:p>
      </dsp:txBody>
      <dsp:txXfrm>
        <a:off x="8577" y="598244"/>
        <a:ext cx="478992" cy="232270"/>
      </dsp:txXfrm>
    </dsp:sp>
    <dsp:sp modelId="{230DC5F2-6BD1-439B-8784-8A25A2711FC4}">
      <dsp:nvSpPr>
        <dsp:cNvPr id="0" name=""/>
        <dsp:cNvSpPr/>
      </dsp:nvSpPr>
      <dsp:spPr>
        <a:xfrm rot="18286507">
          <a:off x="420289" y="556395"/>
          <a:ext cx="346830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6830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5033" y="563266"/>
        <a:ext cx="17341" cy="17341"/>
      </dsp:txXfrm>
    </dsp:sp>
    <dsp:sp modelId="{D59F71DC-3E0F-459A-9031-162FA8B228D8}">
      <dsp:nvSpPr>
        <dsp:cNvPr id="0" name=""/>
        <dsp:cNvSpPr/>
      </dsp:nvSpPr>
      <dsp:spPr>
        <a:xfrm>
          <a:off x="692613" y="306133"/>
          <a:ext cx="493444" cy="24672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</a:t>
          </a:r>
          <a:endParaRPr lang="fr-FR" sz="2000" kern="1200" dirty="0"/>
        </a:p>
      </dsp:txBody>
      <dsp:txXfrm>
        <a:off x="699839" y="313359"/>
        <a:ext cx="478992" cy="232270"/>
      </dsp:txXfrm>
    </dsp:sp>
    <dsp:sp modelId="{7A95E1B6-A893-47F4-AD91-13828AFFFBCB}">
      <dsp:nvSpPr>
        <dsp:cNvPr id="0" name=""/>
        <dsp:cNvSpPr/>
      </dsp:nvSpPr>
      <dsp:spPr>
        <a:xfrm>
          <a:off x="494796" y="698838"/>
          <a:ext cx="19737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19737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8550" y="709445"/>
        <a:ext cx="9868" cy="9868"/>
      </dsp:txXfrm>
    </dsp:sp>
    <dsp:sp modelId="{BB31C909-0EA0-4D04-B605-DBB7129B9620}">
      <dsp:nvSpPr>
        <dsp:cNvPr id="0" name=""/>
        <dsp:cNvSpPr/>
      </dsp:nvSpPr>
      <dsp:spPr>
        <a:xfrm>
          <a:off x="692173" y="591018"/>
          <a:ext cx="493444" cy="24672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</a:t>
          </a:r>
          <a:endParaRPr lang="fr-FR" sz="2000" kern="1200" dirty="0"/>
        </a:p>
      </dsp:txBody>
      <dsp:txXfrm>
        <a:off x="699399" y="598244"/>
        <a:ext cx="478992" cy="232270"/>
      </dsp:txXfrm>
    </dsp:sp>
    <dsp:sp modelId="{FBC1AE5E-0F8F-4CE8-B4F8-03A56F3BB7E1}">
      <dsp:nvSpPr>
        <dsp:cNvPr id="0" name=""/>
        <dsp:cNvSpPr/>
      </dsp:nvSpPr>
      <dsp:spPr>
        <a:xfrm rot="3311959">
          <a:off x="420566" y="840829"/>
          <a:ext cx="34583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583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4839" y="847725"/>
        <a:ext cx="17291" cy="17291"/>
      </dsp:txXfrm>
    </dsp:sp>
    <dsp:sp modelId="{27285D01-B491-465C-A012-33A48B1A759F}">
      <dsp:nvSpPr>
        <dsp:cNvPr id="0" name=""/>
        <dsp:cNvSpPr/>
      </dsp:nvSpPr>
      <dsp:spPr>
        <a:xfrm>
          <a:off x="692173" y="875001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  <a:endParaRPr lang="fr-FR" sz="2000" kern="1200" dirty="0"/>
        </a:p>
      </dsp:txBody>
      <dsp:txXfrm>
        <a:off x="699399" y="882227"/>
        <a:ext cx="478992" cy="232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C81C-356C-4DBB-91A3-7AA8ECF04FAC}">
      <dsp:nvSpPr>
        <dsp:cNvPr id="0" name=""/>
        <dsp:cNvSpPr/>
      </dsp:nvSpPr>
      <dsp:spPr>
        <a:xfrm>
          <a:off x="1351" y="591018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P80</a:t>
          </a:r>
          <a:endParaRPr lang="fr-FR" sz="2000" kern="1200" dirty="0"/>
        </a:p>
      </dsp:txBody>
      <dsp:txXfrm>
        <a:off x="8577" y="598244"/>
        <a:ext cx="478992" cy="232270"/>
      </dsp:txXfrm>
    </dsp:sp>
    <dsp:sp modelId="{230DC5F2-6BD1-439B-8784-8A25A2711FC4}">
      <dsp:nvSpPr>
        <dsp:cNvPr id="0" name=""/>
        <dsp:cNvSpPr/>
      </dsp:nvSpPr>
      <dsp:spPr>
        <a:xfrm rot="18286507">
          <a:off x="420289" y="556395"/>
          <a:ext cx="346830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6830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5033" y="563266"/>
        <a:ext cx="17341" cy="17341"/>
      </dsp:txXfrm>
    </dsp:sp>
    <dsp:sp modelId="{D59F71DC-3E0F-459A-9031-162FA8B228D8}">
      <dsp:nvSpPr>
        <dsp:cNvPr id="0" name=""/>
        <dsp:cNvSpPr/>
      </dsp:nvSpPr>
      <dsp:spPr>
        <a:xfrm>
          <a:off x="692613" y="306133"/>
          <a:ext cx="493444" cy="24672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</a:t>
          </a:r>
          <a:endParaRPr lang="fr-FR" sz="2000" kern="1200" dirty="0"/>
        </a:p>
      </dsp:txBody>
      <dsp:txXfrm>
        <a:off x="699839" y="313359"/>
        <a:ext cx="478992" cy="232270"/>
      </dsp:txXfrm>
    </dsp:sp>
    <dsp:sp modelId="{7A95E1B6-A893-47F4-AD91-13828AFFFBCB}">
      <dsp:nvSpPr>
        <dsp:cNvPr id="0" name=""/>
        <dsp:cNvSpPr/>
      </dsp:nvSpPr>
      <dsp:spPr>
        <a:xfrm>
          <a:off x="494796" y="698838"/>
          <a:ext cx="19737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19737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8550" y="709445"/>
        <a:ext cx="9868" cy="9868"/>
      </dsp:txXfrm>
    </dsp:sp>
    <dsp:sp modelId="{BB31C909-0EA0-4D04-B605-DBB7129B9620}">
      <dsp:nvSpPr>
        <dsp:cNvPr id="0" name=""/>
        <dsp:cNvSpPr/>
      </dsp:nvSpPr>
      <dsp:spPr>
        <a:xfrm>
          <a:off x="692173" y="591018"/>
          <a:ext cx="493444" cy="24672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</a:t>
          </a:r>
          <a:endParaRPr lang="fr-FR" sz="2000" kern="1200" dirty="0"/>
        </a:p>
      </dsp:txBody>
      <dsp:txXfrm>
        <a:off x="699399" y="598244"/>
        <a:ext cx="478992" cy="232270"/>
      </dsp:txXfrm>
    </dsp:sp>
    <dsp:sp modelId="{FBC1AE5E-0F8F-4CE8-B4F8-03A56F3BB7E1}">
      <dsp:nvSpPr>
        <dsp:cNvPr id="0" name=""/>
        <dsp:cNvSpPr/>
      </dsp:nvSpPr>
      <dsp:spPr>
        <a:xfrm rot="3311959">
          <a:off x="420566" y="840829"/>
          <a:ext cx="34583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583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4839" y="847725"/>
        <a:ext cx="17291" cy="17291"/>
      </dsp:txXfrm>
    </dsp:sp>
    <dsp:sp modelId="{27285D01-B491-465C-A012-33A48B1A759F}">
      <dsp:nvSpPr>
        <dsp:cNvPr id="0" name=""/>
        <dsp:cNvSpPr/>
      </dsp:nvSpPr>
      <dsp:spPr>
        <a:xfrm>
          <a:off x="692173" y="875001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  <a:endParaRPr lang="fr-FR" sz="2000" kern="1200" dirty="0"/>
        </a:p>
      </dsp:txBody>
      <dsp:txXfrm>
        <a:off x="699399" y="882227"/>
        <a:ext cx="478992" cy="232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8B83B-330C-4039-8058-2EC579AD9E7F}">
      <dsp:nvSpPr>
        <dsp:cNvPr id="0" name=""/>
        <dsp:cNvSpPr/>
      </dsp:nvSpPr>
      <dsp:spPr>
        <a:xfrm>
          <a:off x="140138" y="285788"/>
          <a:ext cx="4023952" cy="230151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Anticipation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En fonction des besoins magasins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Seuils paramétrables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702042" y="557186"/>
        <a:ext cx="2320116" cy="1758720"/>
      </dsp:txXfrm>
    </dsp:sp>
    <dsp:sp modelId="{3684C002-EBA9-4993-89EF-2CC99C9708B4}">
      <dsp:nvSpPr>
        <dsp:cNvPr id="0" name=""/>
        <dsp:cNvSpPr/>
      </dsp:nvSpPr>
      <dsp:spPr>
        <a:xfrm>
          <a:off x="3633895" y="285760"/>
          <a:ext cx="4147351" cy="230151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Report</a:t>
          </a:r>
          <a:endParaRPr lang="fr-F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Report possible à partir du second camion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Article avec couverture de N jours paramétrable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Articles en RAO hors ‘’à ne pas manquer’’</a:t>
          </a:r>
          <a:endParaRPr lang="fr-FR" sz="1500" kern="1200" dirty="0"/>
        </a:p>
      </dsp:txBody>
      <dsp:txXfrm>
        <a:off x="4810846" y="557158"/>
        <a:ext cx="2391265" cy="1758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C81C-356C-4DBB-91A3-7AA8ECF04FAC}">
      <dsp:nvSpPr>
        <dsp:cNvPr id="0" name=""/>
        <dsp:cNvSpPr/>
      </dsp:nvSpPr>
      <dsp:spPr>
        <a:xfrm>
          <a:off x="1351" y="591018"/>
          <a:ext cx="493444" cy="24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P80</a:t>
          </a:r>
          <a:endParaRPr lang="fr-FR" sz="2000" kern="1200" dirty="0"/>
        </a:p>
      </dsp:txBody>
      <dsp:txXfrm>
        <a:off x="8577" y="598244"/>
        <a:ext cx="478992" cy="232270"/>
      </dsp:txXfrm>
    </dsp:sp>
    <dsp:sp modelId="{230DC5F2-6BD1-439B-8784-8A25A2711FC4}">
      <dsp:nvSpPr>
        <dsp:cNvPr id="0" name=""/>
        <dsp:cNvSpPr/>
      </dsp:nvSpPr>
      <dsp:spPr>
        <a:xfrm rot="18286507">
          <a:off x="420289" y="556395"/>
          <a:ext cx="346830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6830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5033" y="563266"/>
        <a:ext cx="17341" cy="17341"/>
      </dsp:txXfrm>
    </dsp:sp>
    <dsp:sp modelId="{D59F71DC-3E0F-459A-9031-162FA8B228D8}">
      <dsp:nvSpPr>
        <dsp:cNvPr id="0" name=""/>
        <dsp:cNvSpPr/>
      </dsp:nvSpPr>
      <dsp:spPr>
        <a:xfrm>
          <a:off x="692613" y="306133"/>
          <a:ext cx="493444" cy="24672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</a:t>
          </a:r>
          <a:endParaRPr lang="fr-FR" sz="2000" kern="1200" dirty="0"/>
        </a:p>
      </dsp:txBody>
      <dsp:txXfrm>
        <a:off x="699839" y="313359"/>
        <a:ext cx="478992" cy="232270"/>
      </dsp:txXfrm>
    </dsp:sp>
    <dsp:sp modelId="{7A95E1B6-A893-47F4-AD91-13828AFFFBCB}">
      <dsp:nvSpPr>
        <dsp:cNvPr id="0" name=""/>
        <dsp:cNvSpPr/>
      </dsp:nvSpPr>
      <dsp:spPr>
        <a:xfrm>
          <a:off x="494796" y="698838"/>
          <a:ext cx="19737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19737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8550" y="709445"/>
        <a:ext cx="9868" cy="9868"/>
      </dsp:txXfrm>
    </dsp:sp>
    <dsp:sp modelId="{BB31C909-0EA0-4D04-B605-DBB7129B9620}">
      <dsp:nvSpPr>
        <dsp:cNvPr id="0" name=""/>
        <dsp:cNvSpPr/>
      </dsp:nvSpPr>
      <dsp:spPr>
        <a:xfrm>
          <a:off x="692173" y="591018"/>
          <a:ext cx="493444" cy="24672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</a:t>
          </a:r>
          <a:endParaRPr lang="fr-FR" sz="2000" kern="1200" dirty="0"/>
        </a:p>
      </dsp:txBody>
      <dsp:txXfrm>
        <a:off x="699399" y="598244"/>
        <a:ext cx="478992" cy="232270"/>
      </dsp:txXfrm>
    </dsp:sp>
    <dsp:sp modelId="{FBC1AE5E-0F8F-4CE8-B4F8-03A56F3BB7E1}">
      <dsp:nvSpPr>
        <dsp:cNvPr id="0" name=""/>
        <dsp:cNvSpPr/>
      </dsp:nvSpPr>
      <dsp:spPr>
        <a:xfrm rot="3311959">
          <a:off x="420566" y="840829"/>
          <a:ext cx="345837" cy="31082"/>
        </a:xfrm>
        <a:custGeom>
          <a:avLst/>
          <a:gdLst/>
          <a:ahLst/>
          <a:cxnLst/>
          <a:rect l="0" t="0" r="0" b="0"/>
          <a:pathLst>
            <a:path>
              <a:moveTo>
                <a:pt x="0" y="15541"/>
              </a:moveTo>
              <a:lnTo>
                <a:pt x="345837" y="15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>
        <a:off x="584839" y="847725"/>
        <a:ext cx="17291" cy="17291"/>
      </dsp:txXfrm>
    </dsp:sp>
    <dsp:sp modelId="{27285D01-B491-465C-A012-33A48B1A759F}">
      <dsp:nvSpPr>
        <dsp:cNvPr id="0" name=""/>
        <dsp:cNvSpPr/>
      </dsp:nvSpPr>
      <dsp:spPr>
        <a:xfrm>
          <a:off x="692173" y="875001"/>
          <a:ext cx="493444" cy="24672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  <a:endParaRPr lang="fr-FR" sz="2000" kern="1200" dirty="0"/>
        </a:p>
      </dsp:txBody>
      <dsp:txXfrm>
        <a:off x="699399" y="882227"/>
        <a:ext cx="478992" cy="232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312E4-A3DB-461A-A295-694525E2E61D}">
      <dsp:nvSpPr>
        <dsp:cNvPr id="0" name=""/>
        <dsp:cNvSpPr/>
      </dsp:nvSpPr>
      <dsp:spPr>
        <a:xfrm>
          <a:off x="2480" y="0"/>
          <a:ext cx="831785" cy="147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2">
                  <a:lumMod val="50000"/>
                </a:schemeClr>
              </a:solidFill>
            </a:rPr>
            <a:t>11 Grappes</a:t>
          </a:r>
          <a:endParaRPr lang="fr-FR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480" y="588009"/>
        <a:ext cx="831785" cy="588010"/>
      </dsp:txXfrm>
    </dsp:sp>
    <dsp:sp modelId="{87953A47-97AD-40EB-8603-ABA503B4D9DF}">
      <dsp:nvSpPr>
        <dsp:cNvPr id="0" name=""/>
        <dsp:cNvSpPr/>
      </dsp:nvSpPr>
      <dsp:spPr>
        <a:xfrm>
          <a:off x="173614" y="88201"/>
          <a:ext cx="489518" cy="48951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C3E1E-76CC-4ECC-A031-6ECEF4CEA892}">
      <dsp:nvSpPr>
        <dsp:cNvPr id="0" name=""/>
        <dsp:cNvSpPr/>
      </dsp:nvSpPr>
      <dsp:spPr>
        <a:xfrm>
          <a:off x="859220" y="0"/>
          <a:ext cx="831785" cy="147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4450"/>
                <a:satOff val="7797"/>
                <a:lumOff val="912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4450"/>
                <a:satOff val="7797"/>
                <a:lumOff val="912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4450"/>
                <a:satOff val="7797"/>
                <a:lumOff val="9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2">
                  <a:lumMod val="50000"/>
                </a:schemeClr>
              </a:solidFill>
            </a:rPr>
            <a:t>32 Grappes</a:t>
          </a:r>
          <a:endParaRPr lang="fr-FR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59220" y="588009"/>
        <a:ext cx="831785" cy="588010"/>
      </dsp:txXfrm>
    </dsp:sp>
    <dsp:sp modelId="{39EFFF1A-8167-4E93-BBE2-721E050806E7}">
      <dsp:nvSpPr>
        <dsp:cNvPr id="0" name=""/>
        <dsp:cNvSpPr/>
      </dsp:nvSpPr>
      <dsp:spPr>
        <a:xfrm>
          <a:off x="1030353" y="88201"/>
          <a:ext cx="489518" cy="489518"/>
        </a:xfrm>
        <a:prstGeom prst="ellipse">
          <a:avLst/>
        </a:prstGeom>
        <a:solidFill>
          <a:schemeClr val="accent5">
            <a:tint val="50000"/>
            <a:hueOff val="-727"/>
            <a:satOff val="50"/>
            <a:lumOff val="-1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739E1-1DCC-4B60-9040-8CD9D8DDAAB7}">
      <dsp:nvSpPr>
        <dsp:cNvPr id="0" name=""/>
        <dsp:cNvSpPr/>
      </dsp:nvSpPr>
      <dsp:spPr>
        <a:xfrm>
          <a:off x="1715959" y="0"/>
          <a:ext cx="831785" cy="147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8899"/>
                <a:satOff val="15593"/>
                <a:lumOff val="1825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8899"/>
                <a:satOff val="15593"/>
                <a:lumOff val="1825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8899"/>
                <a:satOff val="15593"/>
                <a:lumOff val="18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2">
                  <a:lumMod val="50000"/>
                </a:schemeClr>
              </a:solidFill>
            </a:rPr>
            <a:t>20 Grappes</a:t>
          </a:r>
          <a:endParaRPr lang="fr-FR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715959" y="588009"/>
        <a:ext cx="831785" cy="588010"/>
      </dsp:txXfrm>
    </dsp:sp>
    <dsp:sp modelId="{A52A00DC-E74B-4FD2-A1A3-5FEDC65D5AE4}">
      <dsp:nvSpPr>
        <dsp:cNvPr id="0" name=""/>
        <dsp:cNvSpPr/>
      </dsp:nvSpPr>
      <dsp:spPr>
        <a:xfrm>
          <a:off x="1887093" y="88201"/>
          <a:ext cx="489518" cy="489518"/>
        </a:xfrm>
        <a:prstGeom prst="ellipse">
          <a:avLst/>
        </a:prstGeom>
        <a:solidFill>
          <a:schemeClr val="accent5">
            <a:tint val="50000"/>
            <a:hueOff val="-1455"/>
            <a:satOff val="100"/>
            <a:lumOff val="-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8AFB5F-779E-4742-B802-895579319970}">
      <dsp:nvSpPr>
        <dsp:cNvPr id="0" name=""/>
        <dsp:cNvSpPr/>
      </dsp:nvSpPr>
      <dsp:spPr>
        <a:xfrm>
          <a:off x="2572699" y="0"/>
          <a:ext cx="831785" cy="147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43349"/>
                <a:satOff val="23390"/>
                <a:lumOff val="2737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43349"/>
                <a:satOff val="23390"/>
                <a:lumOff val="2737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43349"/>
                <a:satOff val="23390"/>
                <a:lumOff val="273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2">
                  <a:lumMod val="50000"/>
                </a:schemeClr>
              </a:solidFill>
            </a:rPr>
            <a:t>9 Grappes</a:t>
          </a:r>
          <a:endParaRPr lang="fr-FR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572699" y="588009"/>
        <a:ext cx="831785" cy="588010"/>
      </dsp:txXfrm>
    </dsp:sp>
    <dsp:sp modelId="{0B537DBD-249E-43B3-A917-45E407BEECB0}">
      <dsp:nvSpPr>
        <dsp:cNvPr id="0" name=""/>
        <dsp:cNvSpPr/>
      </dsp:nvSpPr>
      <dsp:spPr>
        <a:xfrm>
          <a:off x="2743832" y="88201"/>
          <a:ext cx="489518" cy="489518"/>
        </a:xfrm>
        <a:prstGeom prst="ellipse">
          <a:avLst/>
        </a:prstGeom>
        <a:solidFill>
          <a:schemeClr val="accent5">
            <a:tint val="50000"/>
            <a:hueOff val="-2182"/>
            <a:satOff val="150"/>
            <a:lumOff val="-5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F2FD42-236A-4670-8567-45D79FDD4277}">
      <dsp:nvSpPr>
        <dsp:cNvPr id="0" name=""/>
        <dsp:cNvSpPr/>
      </dsp:nvSpPr>
      <dsp:spPr>
        <a:xfrm>
          <a:off x="3429438" y="0"/>
          <a:ext cx="831785" cy="147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43349"/>
                <a:satOff val="23390"/>
                <a:lumOff val="2737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43349"/>
                <a:satOff val="23390"/>
                <a:lumOff val="2737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43349"/>
                <a:satOff val="23390"/>
                <a:lumOff val="273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2">
                  <a:lumMod val="50000"/>
                </a:schemeClr>
              </a:solidFill>
            </a:rPr>
            <a:t>5 Grappes</a:t>
          </a:r>
          <a:endParaRPr lang="fr-FR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429438" y="588009"/>
        <a:ext cx="831785" cy="588010"/>
      </dsp:txXfrm>
    </dsp:sp>
    <dsp:sp modelId="{499000C2-751E-4BCA-A08D-FB95CDA80C79}">
      <dsp:nvSpPr>
        <dsp:cNvPr id="0" name=""/>
        <dsp:cNvSpPr/>
      </dsp:nvSpPr>
      <dsp:spPr>
        <a:xfrm>
          <a:off x="3600572" y="88201"/>
          <a:ext cx="489518" cy="489518"/>
        </a:xfrm>
        <a:prstGeom prst="ellipse">
          <a:avLst/>
        </a:prstGeom>
        <a:solidFill>
          <a:schemeClr val="accent5">
            <a:tint val="50000"/>
            <a:hueOff val="-2910"/>
            <a:satOff val="199"/>
            <a:lumOff val="-7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49DA5-2D47-4044-B048-2D802C54FFEA}">
      <dsp:nvSpPr>
        <dsp:cNvPr id="0" name=""/>
        <dsp:cNvSpPr/>
      </dsp:nvSpPr>
      <dsp:spPr>
        <a:xfrm>
          <a:off x="4286177" y="0"/>
          <a:ext cx="831785" cy="147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8899"/>
                <a:satOff val="15593"/>
                <a:lumOff val="1825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8899"/>
                <a:satOff val="15593"/>
                <a:lumOff val="1825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8899"/>
                <a:satOff val="15593"/>
                <a:lumOff val="18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2">
                  <a:lumMod val="50000"/>
                </a:schemeClr>
              </a:solidFill>
            </a:rPr>
            <a:t>10 Grappes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4286177" y="588009"/>
        <a:ext cx="831785" cy="588010"/>
      </dsp:txXfrm>
    </dsp:sp>
    <dsp:sp modelId="{A133B8AA-6962-41F5-BDE0-33DD503E9E4D}">
      <dsp:nvSpPr>
        <dsp:cNvPr id="0" name=""/>
        <dsp:cNvSpPr/>
      </dsp:nvSpPr>
      <dsp:spPr>
        <a:xfrm>
          <a:off x="4457311" y="88201"/>
          <a:ext cx="489518" cy="489518"/>
        </a:xfrm>
        <a:prstGeom prst="ellipse">
          <a:avLst/>
        </a:prstGeom>
        <a:solidFill>
          <a:schemeClr val="accent5">
            <a:tint val="50000"/>
            <a:hueOff val="-3637"/>
            <a:satOff val="249"/>
            <a:lumOff val="-8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F2D103-5745-4B6C-8272-B4199DB19979}">
      <dsp:nvSpPr>
        <dsp:cNvPr id="0" name=""/>
        <dsp:cNvSpPr/>
      </dsp:nvSpPr>
      <dsp:spPr>
        <a:xfrm>
          <a:off x="5142917" y="0"/>
          <a:ext cx="831785" cy="147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4450"/>
                <a:satOff val="7797"/>
                <a:lumOff val="912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4450"/>
                <a:satOff val="7797"/>
                <a:lumOff val="912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4450"/>
                <a:satOff val="7797"/>
                <a:lumOff val="9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2">
                  <a:lumMod val="50000"/>
                </a:schemeClr>
              </a:solidFill>
            </a:rPr>
            <a:t>15 Grappes</a:t>
          </a:r>
          <a:endParaRPr lang="fr-FR" sz="1400" kern="1200" dirty="0"/>
        </a:p>
      </dsp:txBody>
      <dsp:txXfrm>
        <a:off x="5142917" y="588009"/>
        <a:ext cx="831785" cy="588010"/>
      </dsp:txXfrm>
    </dsp:sp>
    <dsp:sp modelId="{8E66C4FA-89D4-436E-8053-0C9E26481C62}">
      <dsp:nvSpPr>
        <dsp:cNvPr id="0" name=""/>
        <dsp:cNvSpPr/>
      </dsp:nvSpPr>
      <dsp:spPr>
        <a:xfrm>
          <a:off x="5314051" y="88201"/>
          <a:ext cx="489518" cy="489518"/>
        </a:xfrm>
        <a:prstGeom prst="ellipse">
          <a:avLst/>
        </a:prstGeom>
        <a:solidFill>
          <a:schemeClr val="accent5">
            <a:tint val="50000"/>
            <a:hueOff val="-4365"/>
            <a:satOff val="299"/>
            <a:lumOff val="-10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7B764-F144-48C1-ADE1-B10EA1FDCC03}">
      <dsp:nvSpPr>
        <dsp:cNvPr id="0" name=""/>
        <dsp:cNvSpPr/>
      </dsp:nvSpPr>
      <dsp:spPr>
        <a:xfrm>
          <a:off x="239087" y="1102518"/>
          <a:ext cx="5499009" cy="367506"/>
        </a:xfrm>
        <a:prstGeom prst="leftRightArrow">
          <a:avLst/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</a:defRPr>
            </a:lvl1pPr>
          </a:lstStyle>
          <a:p>
            <a:fld id="{C9642BAA-EC80-A249-AF34-A1EF3308DB6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32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</a:defRPr>
            </a:lvl1pPr>
          </a:lstStyle>
          <a:p>
            <a:fld id="{B9F96A24-DCC6-1F48-9772-878B80C4820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5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6285E6-81B0-354F-8EF1-E894706C9988}" type="slidenum">
              <a:rPr lang="fr-FR" sz="1200" b="0">
                <a:latin typeface="Times" charset="0"/>
              </a:rPr>
              <a:pPr/>
              <a:t>2</a:t>
            </a:fld>
            <a:endParaRPr lang="fr-FR" sz="1200" b="0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RAJOUTER LOGO HYPER CASINO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002765-21F7-434C-9BCF-2431ABCEFC1D}" type="slidenum">
              <a:rPr lang="fr-FR" sz="1200" b="0">
                <a:latin typeface="Times" charset="0"/>
              </a:rPr>
              <a:pPr/>
              <a:t>3</a:t>
            </a:fld>
            <a:endParaRPr lang="fr-FR" sz="1200" b="0">
              <a:latin typeface="Times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RAJOUTER LOGO HYPER CASINO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47F763-D759-294E-8E59-896F341BF444}" type="slidenum">
              <a:rPr lang="fr-FR" sz="1200" b="0">
                <a:latin typeface="Times" charset="0"/>
              </a:rPr>
              <a:pPr/>
              <a:t>5</a:t>
            </a:fld>
            <a:endParaRPr lang="fr-FR" sz="1200" b="0">
              <a:latin typeface="Times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RAJOUTER LOGO HYPER CASINO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40"/>
          <p:cNvGrpSpPr>
            <a:grpSpLocks/>
          </p:cNvGrpSpPr>
          <p:nvPr userDrawn="1"/>
        </p:nvGrpSpPr>
        <p:grpSpPr bwMode="auto">
          <a:xfrm>
            <a:off x="0" y="1700213"/>
            <a:ext cx="9144000" cy="5157787"/>
            <a:chOff x="0" y="0"/>
            <a:chExt cx="5760" cy="3240"/>
          </a:xfrm>
        </p:grpSpPr>
        <p:pic>
          <p:nvPicPr>
            <p:cNvPr id="5" name="Picture 24" descr="FOND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/>
            <a:stretch>
              <a:fillRect/>
            </a:stretch>
          </p:blipFill>
          <p:spPr bwMode="auto">
            <a:xfrm>
              <a:off x="0" y="0"/>
              <a:ext cx="576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1042"/>
            <p:cNvSpPr>
              <a:spLocks noChangeArrowheads="1"/>
            </p:cNvSpPr>
            <p:nvPr userDrawn="1"/>
          </p:nvSpPr>
          <p:spPr bwMode="auto">
            <a:xfrm>
              <a:off x="45" y="2436"/>
              <a:ext cx="3198" cy="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457200"/>
            <a:ext cx="5819775" cy="2971800"/>
          </a:xfrm>
        </p:spPr>
        <p:txBody>
          <a:bodyPr anchor="b"/>
          <a:lstStyle>
            <a:lvl1pPr>
              <a:defRPr sz="6600" b="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638800" cy="533400"/>
          </a:xfrm>
        </p:spPr>
        <p:txBody>
          <a:bodyPr anchor="ctr"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6736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5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8475" y="260350"/>
            <a:ext cx="2151063" cy="48974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300787" cy="48974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9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6324600" cy="450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225925" cy="403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3613" y="1125538"/>
            <a:ext cx="4225925" cy="403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22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94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141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747838" y="0"/>
            <a:ext cx="73961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sz="2800">
              <a:solidFill>
                <a:srgbClr val="669900"/>
              </a:solidFill>
              <a:latin typeface="Calibri" charset="0"/>
            </a:endParaRPr>
          </a:p>
          <a:p>
            <a:endParaRPr lang="fr-FR" sz="1800" i="1">
              <a:solidFill>
                <a:srgbClr val="FFC000"/>
              </a:solidFill>
              <a:latin typeface="Calibri" charset="0"/>
            </a:endParaRPr>
          </a:p>
        </p:txBody>
      </p:sp>
      <p:pic>
        <p:nvPicPr>
          <p:cNvPr id="6" name="Picture 16" descr="Easydis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3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2259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3613" y="1125538"/>
            <a:ext cx="42259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55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1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287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166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60350"/>
            <a:ext cx="63246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grpSp>
        <p:nvGrpSpPr>
          <p:cNvPr id="1027" name="Group 31"/>
          <p:cNvGrpSpPr>
            <a:grpSpLocks/>
          </p:cNvGrpSpPr>
          <p:nvPr/>
        </p:nvGrpSpPr>
        <p:grpSpPr bwMode="auto">
          <a:xfrm>
            <a:off x="0" y="1700213"/>
            <a:ext cx="9144000" cy="5157787"/>
            <a:chOff x="0" y="0"/>
            <a:chExt cx="5760" cy="3240"/>
          </a:xfrm>
        </p:grpSpPr>
        <p:pic>
          <p:nvPicPr>
            <p:cNvPr id="1032" name="Picture 24" descr="FOND3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/>
            <a:stretch>
              <a:fillRect/>
            </a:stretch>
          </p:blipFill>
          <p:spPr bwMode="auto">
            <a:xfrm>
              <a:off x="0" y="0"/>
              <a:ext cx="576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Oval 33"/>
            <p:cNvSpPr>
              <a:spLocks noChangeArrowheads="1"/>
            </p:cNvSpPr>
            <p:nvPr userDrawn="1"/>
          </p:nvSpPr>
          <p:spPr bwMode="auto">
            <a:xfrm>
              <a:off x="45" y="2436"/>
              <a:ext cx="3198" cy="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604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1029" name="Groupe 12"/>
          <p:cNvGrpSpPr>
            <a:grpSpLocks/>
          </p:cNvGrpSpPr>
          <p:nvPr/>
        </p:nvGrpSpPr>
        <p:grpSpPr bwMode="auto">
          <a:xfrm>
            <a:off x="1371600" y="0"/>
            <a:ext cx="7772400" cy="785813"/>
            <a:chOff x="1371600" y="0"/>
            <a:chExt cx="7772400" cy="785789"/>
          </a:xfrm>
        </p:grpSpPr>
        <p:pic>
          <p:nvPicPr>
            <p:cNvPr id="1030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7772400" cy="78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3"/>
            <p:cNvSpPr>
              <a:spLocks noChangeArrowheads="1"/>
            </p:cNvSpPr>
            <p:nvPr/>
          </p:nvSpPr>
          <p:spPr bwMode="auto">
            <a:xfrm>
              <a:off x="1747838" y="49211"/>
              <a:ext cx="7396162" cy="66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 sz="2800">
                <a:solidFill>
                  <a:srgbClr val="669900"/>
                </a:solidFill>
                <a:latin typeface="Calibri" charset="0"/>
              </a:endParaRPr>
            </a:p>
            <a:p>
              <a:endParaRPr lang="fr-FR" sz="1800" i="1">
                <a:solidFill>
                  <a:srgbClr val="D9D9D9"/>
                </a:solidFill>
                <a:latin typeface="Calibri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9" r:id="rId2"/>
    <p:sldLayoutId id="2147483860" r:id="rId3"/>
    <p:sldLayoutId id="214748387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800">
          <a:solidFill>
            <a:srgbClr val="80808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rgbClr val="000000"/>
          </a:solidFill>
          <a:latin typeface="+mn-lt"/>
          <a:ea typeface="ＭＳ Ｐゴシック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rgbClr val="000000"/>
          </a:solidFill>
          <a:latin typeface="+mn-lt"/>
          <a:ea typeface="ＭＳ Ｐゴシック" charset="0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rgbClr val="00000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rgbClr val="00000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rgbClr val="00000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6.xml"/><Relationship Id="rId12" Type="http://schemas.openxmlformats.org/officeDocument/2006/relationships/diagramColors" Target="../diagrams/colors6.xml"/><Relationship Id="rId13" Type="http://schemas.microsoft.com/office/2007/relationships/diagramDrawing" Target="../diagrams/drawing6.xml"/><Relationship Id="rId14" Type="http://schemas.openxmlformats.org/officeDocument/2006/relationships/image" Target="../media/image15.pn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.wmf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diagramData" Target="../diagrams/data6.xml"/><Relationship Id="rId10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5.pn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5.png"/><Relationship Id="rId9" Type="http://schemas.openxmlformats.org/officeDocument/2006/relationships/image" Target="../media/image21.png"/><Relationship Id="rId10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3.wmf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0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image" Target="../media/image15.pn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6" Type="http://schemas.openxmlformats.org/officeDocument/2006/relationships/hyperlink" Target="ANNEXE%204_RAPPORT%20D'ESSAI%20DU%20LNE%20SUPPORT%20P80%20V001%20032011.pdf" TargetMode="External"/><Relationship Id="rId1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isphere-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851525"/>
            <a:ext cx="1695450" cy="823913"/>
          </a:xfrm>
          <a:prstGeom prst="rect">
            <a:avLst/>
          </a:prstGeom>
          <a:noFill/>
          <a:ln w="2540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/>
          <a:srcRect l="5075"/>
          <a:stretch/>
        </p:blipFill>
        <p:spPr bwMode="auto">
          <a:xfrm>
            <a:off x="7885113" y="3695700"/>
            <a:ext cx="1028700" cy="1046163"/>
          </a:xfrm>
          <a:prstGeom prst="rect">
            <a:avLst/>
          </a:prstGeom>
          <a:noFill/>
          <a:ln w="2540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353050"/>
            <a:ext cx="1390650" cy="1316038"/>
          </a:xfrm>
          <a:prstGeom prst="rect">
            <a:avLst/>
          </a:prstGeom>
          <a:noFill/>
          <a:ln w="2540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4102" name="Picture 16" descr="Easyd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3695700"/>
            <a:ext cx="33956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276225" y="6400800"/>
            <a:ext cx="6200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000" b="0">
                <a:solidFill>
                  <a:srgbClr val="808080"/>
                </a:solidFill>
              </a:rPr>
              <a:t>Tests camions complets</a:t>
            </a:r>
          </a:p>
        </p:txBody>
      </p:sp>
      <p:sp>
        <p:nvSpPr>
          <p:cNvPr id="13315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00800"/>
            <a:ext cx="2292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2AD41D-5B3A-3E40-A314-724D166018F1}" type="slidenum">
              <a:rPr lang="fr-FR" sz="1400"/>
              <a:pPr eaLnBrk="1" hangingPunct="1"/>
              <a:t>10</a:t>
            </a:fld>
            <a:endParaRPr lang="fr-FR" sz="1400"/>
          </a:p>
        </p:txBody>
      </p:sp>
      <p:sp>
        <p:nvSpPr>
          <p:cNvPr id="13316" name="Espace réservé du pied de page 3"/>
          <p:cNvSpPr txBox="1">
            <a:spLocks noGrp="1"/>
          </p:cNvSpPr>
          <p:nvPr/>
        </p:nvSpPr>
        <p:spPr bwMode="auto">
          <a:xfrm>
            <a:off x="276225" y="6400800"/>
            <a:ext cx="620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000">
              <a:solidFill>
                <a:srgbClr val="808080"/>
              </a:solidFill>
            </a:endParaRPr>
          </a:p>
          <a:p>
            <a:pPr eaLnBrk="1" hangingPunct="1"/>
            <a:endParaRPr lang="fr-FR" sz="1000">
              <a:solidFill>
                <a:srgbClr val="808080"/>
              </a:solidFill>
            </a:endParaRPr>
          </a:p>
        </p:txBody>
      </p:sp>
      <p:grpSp>
        <p:nvGrpSpPr>
          <p:cNvPr id="13317" name="Group 19"/>
          <p:cNvGrpSpPr>
            <a:grpSpLocks/>
          </p:cNvGrpSpPr>
          <p:nvPr/>
        </p:nvGrpSpPr>
        <p:grpSpPr bwMode="auto">
          <a:xfrm>
            <a:off x="307975" y="1616075"/>
            <a:ext cx="3076575" cy="1884363"/>
            <a:chOff x="347" y="1464"/>
            <a:chExt cx="2896" cy="1461"/>
          </a:xfrm>
        </p:grpSpPr>
        <p:sp>
          <p:nvSpPr>
            <p:cNvPr id="13334" name="Rectangle 23"/>
            <p:cNvSpPr>
              <a:spLocks noChangeArrowheads="1"/>
            </p:cNvSpPr>
            <p:nvPr/>
          </p:nvSpPr>
          <p:spPr bwMode="auto">
            <a:xfrm>
              <a:off x="2813" y="2387"/>
              <a:ext cx="430" cy="294"/>
            </a:xfrm>
            <a:prstGeom prst="rect">
              <a:avLst/>
            </a:pr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35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1563"/>
              <a:ext cx="2624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Rectangle 19"/>
            <p:cNvSpPr>
              <a:spLocks noChangeArrowheads="1"/>
            </p:cNvSpPr>
            <p:nvPr/>
          </p:nvSpPr>
          <p:spPr bwMode="auto">
            <a:xfrm>
              <a:off x="775" y="1677"/>
              <a:ext cx="1697" cy="294"/>
            </a:xfrm>
            <a:prstGeom prst="rect">
              <a:avLst/>
            </a:prstGeom>
            <a:gradFill rotWithShape="1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Rectangle 23"/>
            <p:cNvSpPr>
              <a:spLocks noChangeArrowheads="1"/>
            </p:cNvSpPr>
            <p:nvPr/>
          </p:nvSpPr>
          <p:spPr bwMode="auto">
            <a:xfrm>
              <a:off x="2481" y="1676"/>
              <a:ext cx="430" cy="294"/>
            </a:xfrm>
            <a:prstGeom prst="rect">
              <a:avLst/>
            </a:pr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3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2275"/>
              <a:ext cx="262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9" name="Text Box 25"/>
            <p:cNvSpPr txBox="1">
              <a:spLocks noChangeArrowheads="1"/>
            </p:cNvSpPr>
            <p:nvPr/>
          </p:nvSpPr>
          <p:spPr bwMode="auto">
            <a:xfrm>
              <a:off x="685" y="1464"/>
              <a:ext cx="223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u="sng"/>
                <a:t>Anticipation</a:t>
              </a:r>
            </a:p>
          </p:txBody>
        </p:sp>
        <p:sp>
          <p:nvSpPr>
            <p:cNvPr id="13340" name="Text Box 26"/>
            <p:cNvSpPr txBox="1">
              <a:spLocks noChangeArrowheads="1"/>
            </p:cNvSpPr>
            <p:nvPr/>
          </p:nvSpPr>
          <p:spPr bwMode="auto">
            <a:xfrm>
              <a:off x="668" y="2194"/>
              <a:ext cx="111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u="sng"/>
                <a:t>Report</a:t>
              </a:r>
            </a:p>
          </p:txBody>
        </p:sp>
        <p:sp>
          <p:nvSpPr>
            <p:cNvPr id="13341" name="Rectangle 19"/>
            <p:cNvSpPr>
              <a:spLocks noChangeArrowheads="1"/>
            </p:cNvSpPr>
            <p:nvPr/>
          </p:nvSpPr>
          <p:spPr bwMode="auto">
            <a:xfrm>
              <a:off x="748" y="2387"/>
              <a:ext cx="2177" cy="294"/>
            </a:xfrm>
            <a:prstGeom prst="rect">
              <a:avLst/>
            </a:prstGeom>
            <a:gradFill rotWithShape="1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24"/>
            <p:cNvSpPr>
              <a:spLocks noChangeShapeType="1"/>
            </p:cNvSpPr>
            <p:nvPr/>
          </p:nvSpPr>
          <p:spPr bwMode="auto">
            <a:xfrm>
              <a:off x="2925" y="2394"/>
              <a:ext cx="0" cy="29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4271963" y="1855788"/>
            <a:ext cx="59055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1400">
                <a:solidFill>
                  <a:srgbClr val="000000"/>
                </a:solidFill>
              </a:rPr>
              <a:t>Anticipation ou report  de la commande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1400">
                <a:solidFill>
                  <a:srgbClr val="000000"/>
                </a:solidFill>
              </a:rPr>
              <a:t> RAO en fonction des couvertures des  produits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1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1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1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1400">
                <a:solidFill>
                  <a:srgbClr val="000000"/>
                </a:solidFill>
              </a:rPr>
              <a:t>Gestion de grappes multi-magasins(Grappes fixes)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13319" name="Rectangle 3"/>
          <p:cNvSpPr txBox="1">
            <a:spLocks noChangeArrowheads="1"/>
          </p:cNvSpPr>
          <p:nvPr/>
        </p:nvSpPr>
        <p:spPr bwMode="auto">
          <a:xfrm>
            <a:off x="190500" y="3357563"/>
            <a:ext cx="89900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1800" b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b="0">
                <a:latin typeface="Calibri" charset="0"/>
              </a:rPr>
              <a:t>1</a:t>
            </a:r>
            <a:r>
              <a:rPr lang="fr-FR" sz="1800" b="0">
                <a:latin typeface="Calibri" charset="0"/>
              </a:rPr>
              <a:t> – Opticom un outil optionnel dans la panoplie P80 conçu en collaboration  Réseaux HM/SM/Supply chain/Easydis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b="0">
                <a:latin typeface="Calibri" charset="0"/>
              </a:rPr>
              <a:t>2</a:t>
            </a:r>
            <a:r>
              <a:rPr lang="fr-FR" sz="1800" b="0">
                <a:latin typeface="Calibri" charset="0"/>
              </a:rPr>
              <a:t> - Logique de fonctionnement - paramétrables au magasin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1800" b="0"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1800" b="0"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1800" b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1800" b="0">
              <a:latin typeface="Calibri" charset="0"/>
            </a:endParaRPr>
          </a:p>
        </p:txBody>
      </p:sp>
      <p:graphicFrame>
        <p:nvGraphicFramePr>
          <p:cNvPr id="19" name="Diagramme 18"/>
          <p:cNvGraphicFramePr/>
          <p:nvPr/>
        </p:nvGraphicFramePr>
        <p:xfrm>
          <a:off x="417605" y="4171880"/>
          <a:ext cx="7781247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Flèche droite 19"/>
          <p:cNvSpPr>
            <a:spLocks noChangeArrowheads="1"/>
          </p:cNvSpPr>
          <p:nvPr/>
        </p:nvSpPr>
        <p:spPr bwMode="auto">
          <a:xfrm rot="10800000">
            <a:off x="3582332" y="1857931"/>
            <a:ext cx="594011" cy="44155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43000">
                <a:srgbClr val="BDD29F"/>
              </a:gs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endParaRPr lang="fr-FR" dirty="0"/>
          </a:p>
        </p:txBody>
      </p:sp>
      <p:sp>
        <p:nvSpPr>
          <p:cNvPr id="21" name="Flèche droite 20"/>
          <p:cNvSpPr>
            <a:spLocks noChangeArrowheads="1"/>
          </p:cNvSpPr>
          <p:nvPr/>
        </p:nvSpPr>
        <p:spPr bwMode="auto">
          <a:xfrm rot="10800000">
            <a:off x="3582332" y="2773695"/>
            <a:ext cx="594011" cy="44155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43000">
                <a:srgbClr val="BDD29F"/>
              </a:gs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endParaRPr lang="fr-FR" dirty="0"/>
          </a:p>
        </p:txBody>
      </p:sp>
      <p:graphicFrame>
        <p:nvGraphicFramePr>
          <p:cNvPr id="22" name="Diagramme 21"/>
          <p:cNvGraphicFramePr/>
          <p:nvPr/>
        </p:nvGraphicFramePr>
        <p:xfrm>
          <a:off x="241757" y="260648"/>
          <a:ext cx="118697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32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463"/>
            <a:ext cx="1152525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Imag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80138" y="12700"/>
            <a:ext cx="10080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Imag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116763" y="-17463"/>
            <a:ext cx="10556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Imag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2700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703388" y="44450"/>
            <a:ext cx="6324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dirty="0" smtClean="0"/>
              <a:t>PROGRAMME P80 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>
                <a:solidFill>
                  <a:srgbClr val="FEC00A"/>
                </a:solidFill>
              </a:rPr>
              <a:t>UNE DEMARCHE GLOBALE</a:t>
            </a:r>
            <a:endParaRPr lang="fr-FR" sz="2000" i="1" dirty="0" smtClean="0">
              <a:solidFill>
                <a:srgbClr val="FEC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74688" y="758825"/>
            <a:ext cx="83550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2000">
              <a:latin typeface="Calibri" charset="0"/>
            </a:endParaRPr>
          </a:p>
          <a:p>
            <a:pPr marL="0" lvl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2000" i="1">
                <a:latin typeface="Calibri" charset="0"/>
              </a:rPr>
              <a:t>                  Outil d</a:t>
            </a:r>
            <a:r>
              <a:rPr lang="ja-JP" altLang="fr-FR" sz="2000" i="1">
                <a:latin typeface="Calibri" charset="0"/>
              </a:rPr>
              <a:t>’</a:t>
            </a:r>
            <a:r>
              <a:rPr lang="fr-FR" sz="2000" i="1">
                <a:latin typeface="Calibri" charset="0"/>
              </a:rPr>
              <a:t>optimisation des commandes : OPTICOM.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20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20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20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sz="2000" u="sng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6443663" y="2349500"/>
            <a:ext cx="1547812" cy="1773238"/>
            <a:chOff x="2617649" y="3256200"/>
            <a:chExt cx="1547494" cy="1773476"/>
          </a:xfrm>
        </p:grpSpPr>
        <p:pic>
          <p:nvPicPr>
            <p:cNvPr id="14362" name="Picture 2" descr="D:\U288131\Données\Communication\Banque d'images\Carte France libre de droit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649" y="3256200"/>
              <a:ext cx="1457146" cy="146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Ellipse 72"/>
            <p:cNvSpPr/>
            <p:nvPr/>
          </p:nvSpPr>
          <p:spPr>
            <a:xfrm>
              <a:off x="4007782" y="4869127"/>
              <a:ext cx="157361" cy="160549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fr-FR" b="0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14500" y="0"/>
            <a:ext cx="6324600" cy="649288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669900"/>
                </a:solidFill>
                <a:latin typeface="Calibri" charset="0"/>
              </a:rPr>
              <a:t>PROGRAMME P80 </a:t>
            </a:r>
            <a:r>
              <a:rPr lang="fr-FR" sz="2000">
                <a:solidFill>
                  <a:srgbClr val="669900"/>
                </a:solidFill>
                <a:latin typeface="Calibri" charset="0"/>
              </a:rPr>
              <a:t> </a:t>
            </a:r>
            <a:br>
              <a:rPr lang="fr-FR" sz="2000">
                <a:solidFill>
                  <a:srgbClr val="669900"/>
                </a:solidFill>
                <a:latin typeface="Calibri" charset="0"/>
              </a:rPr>
            </a:br>
            <a:r>
              <a:rPr lang="fr-FR" sz="2000" i="1">
                <a:solidFill>
                  <a:srgbClr val="FEC00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un projet de longue haleine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15252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56325" y="3175"/>
            <a:ext cx="10080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092950" y="-26988"/>
            <a:ext cx="10556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175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e 24"/>
          <p:cNvGrpSpPr>
            <a:grpSpLocks/>
          </p:cNvGrpSpPr>
          <p:nvPr/>
        </p:nvGrpSpPr>
        <p:grpSpPr bwMode="auto">
          <a:xfrm>
            <a:off x="909638" y="1916113"/>
            <a:ext cx="7324725" cy="2952750"/>
            <a:chOff x="1079824" y="1916832"/>
            <a:chExt cx="7324560" cy="2952328"/>
          </a:xfrm>
        </p:grpSpPr>
        <p:grpSp>
          <p:nvGrpSpPr>
            <p:cNvPr id="14350" name="Groupe 8"/>
            <p:cNvGrpSpPr>
              <a:grpSpLocks/>
            </p:cNvGrpSpPr>
            <p:nvPr/>
          </p:nvGrpSpPr>
          <p:grpSpPr bwMode="auto">
            <a:xfrm>
              <a:off x="6496384" y="1916832"/>
              <a:ext cx="1908000" cy="2952328"/>
              <a:chOff x="6496384" y="1916832"/>
              <a:chExt cx="1908000" cy="2952328"/>
            </a:xfrm>
          </p:grpSpPr>
          <p:sp>
            <p:nvSpPr>
              <p:cNvPr id="20" name="Chevron 19"/>
              <p:cNvSpPr/>
              <p:nvPr/>
            </p:nvSpPr>
            <p:spPr>
              <a:xfrm>
                <a:off x="6496252" y="1916832"/>
                <a:ext cx="1908132" cy="431738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dirty="0"/>
                  <a:t>2012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04200" y="2362855"/>
                <a:ext cx="1584289" cy="2506305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2000" tIns="72000" rIns="72000" bIns="72000" anchor="ctr"/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800" b="0">
                    <a:solidFill>
                      <a:srgbClr val="000000"/>
                    </a:solidFill>
                    <a:latin typeface="Calibri" charset="0"/>
                    <a:ea typeface="ＭＳ Ｐゴシック" charset="0"/>
                  </a:rPr>
                  <a:t>Déploiement</a:t>
                </a:r>
              </a:p>
            </p:txBody>
          </p:sp>
        </p:grpSp>
        <p:grpSp>
          <p:nvGrpSpPr>
            <p:cNvPr id="14351" name="Groupe 2"/>
            <p:cNvGrpSpPr>
              <a:grpSpLocks/>
            </p:cNvGrpSpPr>
            <p:nvPr/>
          </p:nvGrpSpPr>
          <p:grpSpPr bwMode="auto">
            <a:xfrm>
              <a:off x="1079824" y="1916832"/>
              <a:ext cx="1908000" cy="2952328"/>
              <a:chOff x="683567" y="1916832"/>
              <a:chExt cx="1908000" cy="2952328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683567" y="1916832"/>
                <a:ext cx="1908132" cy="431738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dirty="0"/>
                  <a:t>2009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91515" y="2362855"/>
                <a:ext cx="1584289" cy="2506305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2000" tIns="72000" rIns="72000" bIns="72000" spcCol="1270" anchor="ctr"/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800" b="0" dirty="0"/>
                  <a:t>Lancement du projet</a:t>
                </a:r>
              </a:p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800" b="0" dirty="0"/>
              </a:p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800" b="0" dirty="0"/>
                  <a:t>Convention fournisseurs et industriels </a:t>
                </a:r>
              </a:p>
            </p:txBody>
          </p:sp>
        </p:grpSp>
        <p:grpSp>
          <p:nvGrpSpPr>
            <p:cNvPr id="14352" name="Groupe 3"/>
            <p:cNvGrpSpPr>
              <a:grpSpLocks/>
            </p:cNvGrpSpPr>
            <p:nvPr/>
          </p:nvGrpSpPr>
          <p:grpSpPr bwMode="auto">
            <a:xfrm>
              <a:off x="2880024" y="1916832"/>
              <a:ext cx="1908000" cy="2952328"/>
              <a:chOff x="2621172" y="1916832"/>
              <a:chExt cx="1908000" cy="2952328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621156" y="1916832"/>
                <a:ext cx="1908132" cy="431738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dirty="0"/>
                  <a:t>2010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729104" y="2362855"/>
                <a:ext cx="1584289" cy="2506305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2000" tIns="72000" rIns="72000" bIns="72000" anchor="ctr"/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800" b="0">
                    <a:solidFill>
                      <a:srgbClr val="000000"/>
                    </a:solidFill>
                    <a:latin typeface="Calibri" charset="0"/>
                    <a:ea typeface="ＭＳ Ｐゴシック" charset="0"/>
                  </a:rPr>
                  <a:t>Test supports</a:t>
                </a:r>
              </a:p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800" b="0">
                    <a:solidFill>
                      <a:srgbClr val="000000"/>
                    </a:solidFill>
                    <a:latin typeface="Calibri" charset="0"/>
                    <a:ea typeface="ＭＳ Ｐゴシック" charset="0"/>
                  </a:rPr>
                  <a:t>Sélection prototype</a:t>
                </a:r>
              </a:p>
            </p:txBody>
          </p:sp>
        </p:grpSp>
        <p:grpSp>
          <p:nvGrpSpPr>
            <p:cNvPr id="14353" name="Groupe 7"/>
            <p:cNvGrpSpPr>
              <a:grpSpLocks/>
            </p:cNvGrpSpPr>
            <p:nvPr/>
          </p:nvGrpSpPr>
          <p:grpSpPr bwMode="auto">
            <a:xfrm>
              <a:off x="4680224" y="1916832"/>
              <a:ext cx="1908000" cy="2952328"/>
              <a:chOff x="4558778" y="1916832"/>
              <a:chExt cx="1908000" cy="2952328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4558747" y="1916832"/>
                <a:ext cx="1908132" cy="431738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dirty="0"/>
                  <a:t>2011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66695" y="2362855"/>
                <a:ext cx="1584289" cy="2506305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2000" tIns="72000" rIns="72000" bIns="72000" spcCol="1270" anchor="ctr"/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800" b="0" dirty="0"/>
                  <a:t>Phase test </a:t>
                </a:r>
              </a:p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800" b="0" dirty="0"/>
                  <a:t>Site pilote entrepôt </a:t>
                </a:r>
              </a:p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800" b="0" dirty="0"/>
                  <a:t>St-Laurent de Mure (69) et magasins desservis</a:t>
                </a:r>
              </a:p>
            </p:txBody>
          </p:sp>
        </p:grpSp>
      </p:grpSp>
      <p:sp>
        <p:nvSpPr>
          <p:cNvPr id="26" name="ZoneTexte 25"/>
          <p:cNvSpPr txBox="1"/>
          <p:nvPr/>
        </p:nvSpPr>
        <p:spPr>
          <a:xfrm>
            <a:off x="1701800" y="5229225"/>
            <a:ext cx="711835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>
                <a:latin typeface="Calibri" charset="0"/>
              </a:rPr>
              <a:t>Une co construction en équipes multi filiales  avec mesures en entrepôts et en magasins.</a:t>
            </a:r>
          </a:p>
        </p:txBody>
      </p:sp>
      <p:sp>
        <p:nvSpPr>
          <p:cNvPr id="14346" name="Flèche droite 26"/>
          <p:cNvSpPr>
            <a:spLocks noChangeArrowheads="1"/>
          </p:cNvSpPr>
          <p:nvPr/>
        </p:nvSpPr>
        <p:spPr bwMode="auto">
          <a:xfrm>
            <a:off x="1116013" y="5316538"/>
            <a:ext cx="503237" cy="200025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/>
            <a:endParaRPr lang="en-US"/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9988"/>
            <a:ext cx="6683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49725"/>
            <a:ext cx="690563" cy="66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802063"/>
            <a:ext cx="1347787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7C16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1"/>
          <p:cNvGrpSpPr>
            <a:grpSpLocks/>
          </p:cNvGrpSpPr>
          <p:nvPr/>
        </p:nvGrpSpPr>
        <p:grpSpPr bwMode="auto">
          <a:xfrm>
            <a:off x="2851150" y="4316413"/>
            <a:ext cx="6038850" cy="1470025"/>
            <a:chOff x="35496" y="4837484"/>
            <a:chExt cx="6038325" cy="1471242"/>
          </a:xfrm>
        </p:grpSpPr>
        <p:graphicFrame>
          <p:nvGraphicFramePr>
            <p:cNvPr id="8" name="Diagramme 7"/>
            <p:cNvGraphicFramePr/>
            <p:nvPr/>
          </p:nvGraphicFramePr>
          <p:xfrm>
            <a:off x="35496" y="4837484"/>
            <a:ext cx="5976664" cy="14712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386" name="ZoneTexte 8"/>
            <p:cNvSpPr txBox="1">
              <a:spLocks noChangeArrowheads="1"/>
            </p:cNvSpPr>
            <p:nvPr/>
          </p:nvSpPr>
          <p:spPr bwMode="auto">
            <a:xfrm>
              <a:off x="100894" y="5030351"/>
              <a:ext cx="72008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>
                  <a:latin typeface="Bodoni MT" charset="0"/>
                </a:rPr>
                <a:t>Bretagne</a:t>
              </a:r>
            </a:p>
          </p:txBody>
        </p:sp>
        <p:sp>
          <p:nvSpPr>
            <p:cNvPr id="15387" name="ZoneTexte 60"/>
            <p:cNvSpPr txBox="1">
              <a:spLocks noChangeArrowheads="1"/>
            </p:cNvSpPr>
            <p:nvPr/>
          </p:nvSpPr>
          <p:spPr bwMode="auto">
            <a:xfrm>
              <a:off x="1036998" y="4960065"/>
              <a:ext cx="72008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>
                  <a:latin typeface="Bodoni MT" charset="0"/>
                </a:rPr>
                <a:t>Rhône Alpes</a:t>
              </a:r>
            </a:p>
          </p:txBody>
        </p:sp>
        <p:sp>
          <p:nvSpPr>
            <p:cNvPr id="15388" name="ZoneTexte 61"/>
            <p:cNvSpPr txBox="1">
              <a:spLocks noChangeArrowheads="1"/>
            </p:cNvSpPr>
            <p:nvPr/>
          </p:nvSpPr>
          <p:spPr bwMode="auto">
            <a:xfrm>
              <a:off x="1829582" y="5030351"/>
              <a:ext cx="8636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>
                  <a:latin typeface="Bodoni MT" charset="0"/>
                </a:rPr>
                <a:t>Nord Est</a:t>
              </a:r>
            </a:p>
          </p:txBody>
        </p:sp>
        <p:sp>
          <p:nvSpPr>
            <p:cNvPr id="15389" name="ZoneTexte 61"/>
            <p:cNvSpPr txBox="1">
              <a:spLocks noChangeArrowheads="1"/>
            </p:cNvSpPr>
            <p:nvPr/>
          </p:nvSpPr>
          <p:spPr bwMode="auto">
            <a:xfrm>
              <a:off x="2765190" y="5030351"/>
              <a:ext cx="5762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>
                  <a:latin typeface="Bodoni MT" charset="0"/>
                </a:rPr>
                <a:t>Centre</a:t>
              </a:r>
            </a:p>
          </p:txBody>
        </p:sp>
        <p:sp>
          <p:nvSpPr>
            <p:cNvPr id="15390" name="ZoneTexte 61"/>
            <p:cNvSpPr txBox="1">
              <a:spLocks noChangeArrowheads="1"/>
            </p:cNvSpPr>
            <p:nvPr/>
          </p:nvSpPr>
          <p:spPr bwMode="auto">
            <a:xfrm>
              <a:off x="3413262" y="5030351"/>
              <a:ext cx="10080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>
                  <a:latin typeface="Bodoni MT" charset="0"/>
                </a:rPr>
                <a:t>Ile de France</a:t>
              </a:r>
            </a:p>
          </p:txBody>
        </p:sp>
        <p:sp>
          <p:nvSpPr>
            <p:cNvPr id="15391" name="ZoneTexte 61"/>
            <p:cNvSpPr txBox="1">
              <a:spLocks noChangeArrowheads="1"/>
            </p:cNvSpPr>
            <p:nvPr/>
          </p:nvSpPr>
          <p:spPr bwMode="auto">
            <a:xfrm>
              <a:off x="4349366" y="5030351"/>
              <a:ext cx="9334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>
                  <a:latin typeface="Bodoni MT" charset="0"/>
                </a:rPr>
                <a:t>Sud Ouest</a:t>
              </a:r>
            </a:p>
          </p:txBody>
        </p:sp>
        <p:sp>
          <p:nvSpPr>
            <p:cNvPr id="15392" name="ZoneTexte 61"/>
            <p:cNvSpPr txBox="1">
              <a:spLocks noChangeArrowheads="1"/>
            </p:cNvSpPr>
            <p:nvPr/>
          </p:nvSpPr>
          <p:spPr bwMode="auto">
            <a:xfrm>
              <a:off x="5284834" y="5030351"/>
              <a:ext cx="7889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>
                  <a:latin typeface="Bodoni MT" charset="0"/>
                </a:rPr>
                <a:t>Sud Est</a:t>
              </a:r>
            </a:p>
          </p:txBody>
        </p:sp>
      </p:grp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16505" y="4725143"/>
            <a:ext cx="2223247" cy="57606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  <a:extLst/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anchor="ctr"/>
          <a:lstStyle>
            <a:lvl1pPr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fr-FR" sz="1400" b="0">
                <a:solidFill>
                  <a:srgbClr val="FFFFFF"/>
                </a:solidFill>
                <a:latin typeface="Calibri" charset="0"/>
              </a:rPr>
              <a:t>Etat déploiement OPTICOM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16505" y="1268760"/>
            <a:ext cx="2223247" cy="57606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  <a:extLst/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400" b="0" dirty="0">
                <a:solidFill>
                  <a:srgbClr val="FFFFFF"/>
                </a:solidFill>
              </a:rPr>
              <a:t>Etat fiabilisation des charges transport</a:t>
            </a:r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463"/>
            <a:ext cx="1152525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80138" y="12700"/>
            <a:ext cx="10080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116763" y="-17463"/>
            <a:ext cx="10556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2700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19250" y="-26988"/>
            <a:ext cx="6324600" cy="4508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smtClean="0"/>
              <a:t>PROGRAMME P80 </a:t>
            </a:r>
            <a:r>
              <a:rPr lang="fr-FR" sz="2000" smtClean="0"/>
              <a:t> </a:t>
            </a:r>
            <a:br>
              <a:rPr lang="fr-FR" sz="2000" smtClean="0"/>
            </a:br>
            <a:r>
              <a:rPr lang="fr-FR" sz="2000" smtClean="0">
                <a:solidFill>
                  <a:srgbClr val="FEC00A"/>
                </a:solidFill>
              </a:rPr>
              <a:t>UNE DEMARCHE GLOBALE</a:t>
            </a:r>
            <a:endParaRPr lang="fr-FR" sz="2000" i="1" dirty="0" smtClean="0">
              <a:solidFill>
                <a:srgbClr val="FEC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5826" y="2924943"/>
            <a:ext cx="2223247" cy="57606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  <a:extLst/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anchor="ctr"/>
          <a:lstStyle>
            <a:lvl1pPr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fr-FR" sz="1400" b="0">
                <a:solidFill>
                  <a:srgbClr val="FFFFFF"/>
                </a:solidFill>
                <a:latin typeface="Calibri" charset="0"/>
              </a:rPr>
              <a:t>Etat déploiement supports SPOT</a:t>
            </a:r>
          </a:p>
        </p:txBody>
      </p:sp>
      <p:sp>
        <p:nvSpPr>
          <p:cNvPr id="12313" name="Rectangle à coins arrondis 2"/>
          <p:cNvSpPr>
            <a:spLocks noChangeArrowheads="1"/>
          </p:cNvSpPr>
          <p:nvPr/>
        </p:nvSpPr>
        <p:spPr bwMode="auto">
          <a:xfrm>
            <a:off x="2699792" y="1196752"/>
            <a:ext cx="4464694" cy="648072"/>
          </a:xfrm>
          <a:prstGeom prst="roundRect">
            <a:avLst>
              <a:gd name="adj" fmla="val 16667"/>
            </a:avLst>
          </a:prstGeom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90000" tIns="46800" rIns="90000" bIns="46800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>
                <a:latin typeface="Calibri" charset="0"/>
              </a:rPr>
              <a:t>Réalisé à 100% des sites logistiques depuis mi-2010. </a:t>
            </a:r>
          </a:p>
        </p:txBody>
      </p:sp>
      <p:pic>
        <p:nvPicPr>
          <p:cNvPr id="15380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176463"/>
            <a:ext cx="38163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C00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87306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Rectangle à coins arrondis 2"/>
          <p:cNvSpPr>
            <a:spLocks noChangeArrowheads="1"/>
          </p:cNvSpPr>
          <p:nvPr/>
        </p:nvSpPr>
        <p:spPr bwMode="auto">
          <a:xfrm>
            <a:off x="6625679" y="2708920"/>
            <a:ext cx="2338809" cy="879970"/>
          </a:xfrm>
          <a:prstGeom prst="roundRect">
            <a:avLst>
              <a:gd name="adj" fmla="val 16667"/>
            </a:avLst>
          </a:prstGeom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90000" tIns="46800" rIns="90000" bIns="46800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>
                <a:latin typeface="Calibri" charset="0"/>
              </a:rPr>
              <a:t>78% des magasins déployés, 80% en fin d</a:t>
            </a:r>
            <a:r>
              <a:rPr lang="ja-JP" altLang="fr-FR" sz="1600">
                <a:latin typeface="Calibri" charset="0"/>
              </a:rPr>
              <a:t>’</a:t>
            </a:r>
            <a:r>
              <a:rPr lang="fr-FR" sz="1600">
                <a:latin typeface="Calibri" charset="0"/>
              </a:rPr>
              <a:t>année. 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113338" y="544512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i="1"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300 clients 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4450"/>
            <a:ext cx="6324600" cy="649288"/>
          </a:xfrm>
        </p:spPr>
        <p:txBody>
          <a:bodyPr/>
          <a:lstStyle/>
          <a:p>
            <a:pPr eaLnBrk="1" hangingPunct="1"/>
            <a:r>
              <a:rPr lang="fr-FR" sz="2400">
                <a:latin typeface="Calibri" charset="0"/>
              </a:rPr>
              <a:t>PROGRAMME P80 </a:t>
            </a:r>
            <a:r>
              <a:rPr lang="fr-FR" sz="2000">
                <a:latin typeface="Calibri" charset="0"/>
              </a:rPr>
              <a:t> </a:t>
            </a:r>
            <a:br>
              <a:rPr lang="fr-FR" sz="2000">
                <a:latin typeface="Calibri" charset="0"/>
              </a:rPr>
            </a:br>
            <a:r>
              <a:rPr lang="fr-FR" sz="2000">
                <a:solidFill>
                  <a:srgbClr val="FEC00A"/>
                </a:solidFill>
                <a:latin typeface="Calibri" charset="0"/>
              </a:rPr>
              <a:t>UNE DEMARCHE GLOBALE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187624" y="2564904"/>
            <a:ext cx="2088232" cy="91440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  <a:extLst/>
        </p:spPr>
        <p:txBody>
          <a:bodyPr lIns="90000" tIns="46800" rIns="90000" bIns="46800"/>
          <a:lstStyle/>
          <a:p>
            <a:pPr algn="ctr" eaLnBrk="0" hangingPunct="0">
              <a:defRPr/>
            </a:pPr>
            <a:r>
              <a:rPr lang="fr-FR" dirty="0">
                <a:latin typeface="Algerian" pitchFamily="82" charset="0"/>
                <a:ea typeface="+mn-ea"/>
              </a:rPr>
              <a:t>Des questions ?</a:t>
            </a:r>
          </a:p>
        </p:txBody>
      </p:sp>
      <p:cxnSp>
        <p:nvCxnSpPr>
          <p:cNvPr id="12" name="Connecteur en angle 11"/>
          <p:cNvCxnSpPr>
            <a:cxnSpLocks noChangeShapeType="1"/>
          </p:cNvCxnSpPr>
          <p:nvPr/>
        </p:nvCxnSpPr>
        <p:spPr bwMode="auto">
          <a:xfrm>
            <a:off x="3276600" y="3068638"/>
            <a:ext cx="647700" cy="157162"/>
          </a:xfrm>
          <a:prstGeom prst="bentConnector3">
            <a:avLst>
              <a:gd name="adj1" fmla="val 50000"/>
            </a:avLst>
          </a:prstGeom>
          <a:noFill/>
          <a:ln w="9525" cmpd="dbl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21605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15252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56325" y="3175"/>
            <a:ext cx="10080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092950" y="-26988"/>
            <a:ext cx="10556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175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8050"/>
            <a:ext cx="4791075" cy="4619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00800"/>
            <a:ext cx="2292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8D945A0F-6195-0A4D-B0FC-41B11450A726}" type="slidenum">
              <a:rPr lang="fr-FR" sz="1000">
                <a:solidFill>
                  <a:srgbClr val="808080"/>
                </a:solidFill>
              </a:rPr>
              <a:pPr algn="ctr"/>
              <a:t>2</a:t>
            </a:fld>
            <a:endParaRPr lang="fr-FR" sz="1000">
              <a:solidFill>
                <a:srgbClr val="808080"/>
              </a:solidFill>
            </a:endParaRPr>
          </a:p>
        </p:txBody>
      </p:sp>
      <p:sp>
        <p:nvSpPr>
          <p:cNvPr id="5124" name="ZoneTexte 2"/>
          <p:cNvSpPr txBox="1">
            <a:spLocks noChangeArrowheads="1"/>
          </p:cNvSpPr>
          <p:nvPr/>
        </p:nvSpPr>
        <p:spPr bwMode="auto">
          <a:xfrm>
            <a:off x="1900238" y="115888"/>
            <a:ext cx="5767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00B050"/>
                </a:solidFill>
              </a:rPr>
              <a:t>Présentation Easydis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4791075" y="1116013"/>
            <a:ext cx="4246563" cy="3825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/>
          <a:lstStyle/>
          <a:p>
            <a:pPr marL="342900" indent="-342900" algn="ctr" eaLnBrk="0" hangingPunct="0">
              <a:buFont typeface="Arial" pitchFamily="34" charset="0"/>
              <a:buChar char="•"/>
              <a:defRPr/>
            </a:pPr>
            <a:endParaRPr lang="fr-FR">
              <a:ea typeface="+mn-e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6825" y="1412875"/>
            <a:ext cx="3960813" cy="3416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65113" indent="-1793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8038" indent="-1809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08038" indent="-1809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600"/>
              <a:t>4 000 personnes employées en moyenne,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/>
              <a:t>23 sites,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/>
              <a:t>1 million m² d</a:t>
            </a:r>
            <a:r>
              <a:rPr lang="ja-JP" altLang="fr-FR" sz="1600"/>
              <a:t>’</a:t>
            </a:r>
            <a:r>
              <a:rPr lang="fr-FR" sz="1600"/>
              <a:t>entreposage,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/>
              <a:t>50 000 références, toutes activités :</a:t>
            </a:r>
          </a:p>
          <a:p>
            <a:pPr lvl="1" eaLnBrk="1" hangingPunct="1">
              <a:buFont typeface="Courier New" charset="0"/>
              <a:buChar char="o"/>
            </a:pPr>
            <a:r>
              <a:rPr lang="fr-FR" sz="1100" b="0"/>
              <a:t>Sec, frais, surgelés,</a:t>
            </a:r>
          </a:p>
          <a:p>
            <a:pPr lvl="1" eaLnBrk="1" hangingPunct="1">
              <a:buFont typeface="Courier New" charset="0"/>
              <a:buChar char="o"/>
            </a:pPr>
            <a:r>
              <a:rPr lang="fr-FR" sz="1100" b="0"/>
              <a:t>Boucherie, marée, fruits&amp;légumes,</a:t>
            </a:r>
          </a:p>
          <a:p>
            <a:pPr lvl="1" eaLnBrk="1" hangingPunct="1">
              <a:buFont typeface="Courier New" charset="0"/>
              <a:buChar char="o"/>
            </a:pPr>
            <a:r>
              <a:rPr lang="fr-FR" sz="1100" b="0"/>
              <a:t>Non alimentaire (bazar, multimédia, textile…).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sz="1600"/>
              <a:t>2 millions de colis et 2 500 camions par jour,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sz="1600"/>
              <a:t>Près de 5 000 magasins livrés en France : </a:t>
            </a:r>
          </a:p>
          <a:p>
            <a:pPr lvl="2" eaLnBrk="1" hangingPunct="1">
              <a:buSzPct val="80000"/>
              <a:buFont typeface="Courier New" charset="0"/>
              <a:buChar char="o"/>
            </a:pPr>
            <a:r>
              <a:rPr lang="fr-FR" sz="1200" b="0"/>
              <a:t>Hypermarchés,</a:t>
            </a:r>
          </a:p>
          <a:p>
            <a:pPr lvl="2" eaLnBrk="1" hangingPunct="1">
              <a:buSzPct val="80000"/>
              <a:buFont typeface="Courier New" charset="0"/>
              <a:buChar char="o"/>
            </a:pPr>
            <a:r>
              <a:rPr lang="fr-FR" sz="1200" b="0"/>
              <a:t>Supermarchés,</a:t>
            </a:r>
          </a:p>
          <a:p>
            <a:pPr lvl="2" eaLnBrk="1" hangingPunct="1">
              <a:buSzPct val="80000"/>
              <a:buFont typeface="Courier New" charset="0"/>
              <a:buChar char="o"/>
            </a:pPr>
            <a:r>
              <a:rPr lang="fr-FR" sz="1200" b="0"/>
              <a:t>Proximité.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 bwMode="auto">
          <a:xfrm>
            <a:off x="115888" y="3336925"/>
            <a:ext cx="8977312" cy="26844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/>
          <a:lstStyle/>
          <a:p>
            <a:pPr marL="342900" indent="-342900" algn="ctr" eaLnBrk="0" hangingPunct="0">
              <a:buFont typeface="Arial" pitchFamily="34" charset="0"/>
              <a:buChar char="•"/>
              <a:defRPr/>
            </a:pPr>
            <a:endParaRPr lang="fr-FR">
              <a:ea typeface="+mn-ea"/>
            </a:endParaRPr>
          </a:p>
        </p:txBody>
      </p:sp>
      <p:sp>
        <p:nvSpPr>
          <p:cNvPr id="6147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00800"/>
            <a:ext cx="2292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88ED21DB-E872-F344-A4B0-4579FCEE5A7E}" type="slidenum">
              <a:rPr lang="fr-FR" sz="1000">
                <a:solidFill>
                  <a:srgbClr val="808080"/>
                </a:solidFill>
              </a:rPr>
              <a:pPr algn="ctr"/>
              <a:t>3</a:t>
            </a:fld>
            <a:endParaRPr lang="fr-FR" sz="1000">
              <a:solidFill>
                <a:srgbClr val="808080"/>
              </a:solidFill>
            </a:endParaRPr>
          </a:p>
        </p:txBody>
      </p:sp>
      <p:sp>
        <p:nvSpPr>
          <p:cNvPr id="6148" name="ZoneTexte 2"/>
          <p:cNvSpPr txBox="1">
            <a:spLocks noChangeArrowheads="1"/>
          </p:cNvSpPr>
          <p:nvPr/>
        </p:nvSpPr>
        <p:spPr bwMode="auto">
          <a:xfrm>
            <a:off x="1900238" y="115888"/>
            <a:ext cx="5767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00B050"/>
                </a:solidFill>
              </a:rPr>
              <a:t>Présentation Easydis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179388" y="1116013"/>
            <a:ext cx="4246562" cy="191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/>
          <a:lstStyle/>
          <a:p>
            <a:pPr marL="342900" indent="-342900" algn="ctr" eaLnBrk="0" hangingPunct="0">
              <a:buFont typeface="Arial" pitchFamily="34" charset="0"/>
              <a:buChar char="•"/>
              <a:defRPr/>
            </a:pPr>
            <a:endParaRPr lang="fr-FR">
              <a:ea typeface="+mn-ea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4759325" y="1116013"/>
            <a:ext cx="4246563" cy="191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/>
          <a:lstStyle/>
          <a:p>
            <a:pPr marL="342900" indent="-342900" algn="ctr" eaLnBrk="0" hangingPunct="0">
              <a:buFont typeface="Arial" pitchFamily="34" charset="0"/>
              <a:buChar char="•"/>
              <a:defRPr/>
            </a:pPr>
            <a:endParaRPr lang="fr-FR">
              <a:ea typeface="+mn-e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69975" y="915988"/>
            <a:ext cx="2520950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a typeface="+mn-ea"/>
              </a:rPr>
              <a:t>HYPERMARCHES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24525" y="915988"/>
            <a:ext cx="2519363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a typeface="+mn-ea"/>
              </a:rPr>
              <a:t>SUPERMARCHES</a:t>
            </a:r>
          </a:p>
        </p:txBody>
      </p:sp>
      <p:pic>
        <p:nvPicPr>
          <p:cNvPr id="6153" name="Picture 47" descr="magasin-ouvert-diman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530350"/>
            <a:ext cx="16113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5" descr="PetitCasino-Saint-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b="19576"/>
          <a:stretch>
            <a:fillRect/>
          </a:stretch>
        </p:blipFill>
        <p:spPr bwMode="auto">
          <a:xfrm>
            <a:off x="3686175" y="3581400"/>
            <a:ext cx="18145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9" descr="file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581400"/>
            <a:ext cx="18240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1" descr="hot-spar-konb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667125"/>
            <a:ext cx="152876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6" descr="casino_galler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9"/>
          <a:stretch>
            <a:fillRect/>
          </a:stretch>
        </p:blipFill>
        <p:spPr bwMode="auto">
          <a:xfrm>
            <a:off x="387350" y="1412875"/>
            <a:ext cx="151288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ZoneTexte 13"/>
          <p:cNvSpPr txBox="1">
            <a:spLocks noChangeArrowheads="1"/>
          </p:cNvSpPr>
          <p:nvPr/>
        </p:nvSpPr>
        <p:spPr bwMode="auto">
          <a:xfrm>
            <a:off x="1912938" y="1639888"/>
            <a:ext cx="252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600"/>
              <a:t>127 magasins</a:t>
            </a:r>
          </a:p>
          <a:p>
            <a:pPr eaLnBrk="1" hangingPunct="1">
              <a:buFont typeface="Arial" charset="0"/>
              <a:buChar char="•"/>
            </a:pPr>
            <a:endParaRPr lang="fr-FR" sz="1600"/>
          </a:p>
          <a:p>
            <a:pPr eaLnBrk="1" hangingPunct="1">
              <a:buFont typeface="Arial" charset="0"/>
              <a:buChar char="•"/>
            </a:pPr>
            <a:r>
              <a:rPr lang="fr-FR" sz="1600"/>
              <a:t>8 000 m² en moyenne</a:t>
            </a:r>
          </a:p>
        </p:txBody>
      </p:sp>
      <p:sp>
        <p:nvSpPr>
          <p:cNvPr id="6159" name="ZoneTexte 21"/>
          <p:cNvSpPr txBox="1">
            <a:spLocks noChangeArrowheads="1"/>
          </p:cNvSpPr>
          <p:nvPr/>
        </p:nvSpPr>
        <p:spPr bwMode="auto">
          <a:xfrm>
            <a:off x="6556375" y="1563688"/>
            <a:ext cx="25193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600"/>
              <a:t>377 magasins, dont 75 franchisés</a:t>
            </a:r>
          </a:p>
          <a:p>
            <a:pPr eaLnBrk="1" hangingPunct="1">
              <a:buFont typeface="Arial" charset="0"/>
              <a:buChar char="•"/>
            </a:pPr>
            <a:endParaRPr lang="fr-FR" sz="1600"/>
          </a:p>
          <a:p>
            <a:pPr eaLnBrk="1" hangingPunct="1">
              <a:buFont typeface="Arial" charset="0"/>
              <a:buChar char="•"/>
            </a:pPr>
            <a:r>
              <a:rPr lang="fr-FR" sz="1600"/>
              <a:t>3 000 m² en moyenne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44863" y="3136900"/>
            <a:ext cx="2519362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a typeface="+mn-ea"/>
              </a:rPr>
              <a:t>PROXIMITE</a:t>
            </a:r>
          </a:p>
        </p:txBody>
      </p:sp>
      <p:sp>
        <p:nvSpPr>
          <p:cNvPr id="6161" name="ZoneTexte 24"/>
          <p:cNvSpPr txBox="1">
            <a:spLocks noChangeArrowheads="1"/>
          </p:cNvSpPr>
          <p:nvPr/>
        </p:nvSpPr>
        <p:spPr bwMode="auto">
          <a:xfrm>
            <a:off x="80963" y="4978400"/>
            <a:ext cx="3444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/>
              <a:t>878 magasins </a:t>
            </a:r>
            <a:r>
              <a:rPr lang="fr-FR" sz="1100" b="0"/>
              <a:t>(majoritairement franchisés),</a:t>
            </a:r>
          </a:p>
          <a:p>
            <a:pPr eaLnBrk="1" hangingPunct="1">
              <a:buFont typeface="Arial" charset="0"/>
              <a:buChar char="•"/>
            </a:pPr>
            <a:endParaRPr lang="fr-FR" sz="1400"/>
          </a:p>
          <a:p>
            <a:pPr eaLnBrk="1" hangingPunct="1">
              <a:buFont typeface="Arial" charset="0"/>
              <a:buChar char="•"/>
            </a:pPr>
            <a:r>
              <a:rPr lang="fr-FR" sz="1400"/>
              <a:t>Spar classique : 500 à 1 500m²</a:t>
            </a:r>
          </a:p>
        </p:txBody>
      </p:sp>
      <p:sp>
        <p:nvSpPr>
          <p:cNvPr id="6162" name="ZoneTexte 25"/>
          <p:cNvSpPr txBox="1">
            <a:spLocks noChangeArrowheads="1"/>
          </p:cNvSpPr>
          <p:nvPr/>
        </p:nvSpPr>
        <p:spPr bwMode="auto">
          <a:xfrm>
            <a:off x="3590925" y="4983163"/>
            <a:ext cx="2851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/>
              <a:t>2 007 magasins </a:t>
            </a:r>
            <a:r>
              <a:rPr lang="fr-FR" sz="1200" b="0"/>
              <a:t>intégrés</a:t>
            </a:r>
          </a:p>
          <a:p>
            <a:pPr eaLnBrk="1" hangingPunct="1">
              <a:buFont typeface="Arial" charset="0"/>
              <a:buChar char="•"/>
            </a:pPr>
            <a:endParaRPr lang="fr-FR" sz="1400"/>
          </a:p>
          <a:p>
            <a:pPr eaLnBrk="1" hangingPunct="1">
              <a:buFont typeface="Arial" charset="0"/>
              <a:buChar char="•"/>
            </a:pPr>
            <a:r>
              <a:rPr lang="fr-FR" sz="1400"/>
              <a:t>200m² en moyenne</a:t>
            </a:r>
          </a:p>
        </p:txBody>
      </p:sp>
      <p:sp>
        <p:nvSpPr>
          <p:cNvPr id="6163" name="ZoneTexte 26"/>
          <p:cNvSpPr txBox="1">
            <a:spLocks noChangeArrowheads="1"/>
          </p:cNvSpPr>
          <p:nvPr/>
        </p:nvSpPr>
        <p:spPr bwMode="auto">
          <a:xfrm>
            <a:off x="6732588" y="4960938"/>
            <a:ext cx="2851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/>
              <a:t>1 655 magasins </a:t>
            </a:r>
            <a:r>
              <a:rPr lang="fr-FR" sz="1100" b="0"/>
              <a:t>franchisés</a:t>
            </a:r>
          </a:p>
          <a:p>
            <a:pPr eaLnBrk="1" hangingPunct="1">
              <a:buFont typeface="Arial" charset="0"/>
              <a:buChar char="•"/>
            </a:pPr>
            <a:endParaRPr lang="fr-FR" sz="1400"/>
          </a:p>
          <a:p>
            <a:pPr eaLnBrk="1" hangingPunct="1">
              <a:buFont typeface="Arial" charset="0"/>
              <a:buChar char="•"/>
            </a:pPr>
            <a:r>
              <a:rPr lang="fr-FR" sz="1400"/>
              <a:t>100m² en moyenne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Planisphere-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92" name="Rectangle 12"/>
          <p:cNvSpPr>
            <a:spLocks noChangeArrowheads="1"/>
          </p:cNvSpPr>
          <p:nvPr/>
        </p:nvSpPr>
        <p:spPr bwMode="auto">
          <a:xfrm>
            <a:off x="2341563" y="3695700"/>
            <a:ext cx="5759450" cy="189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defRPr/>
            </a:pPr>
            <a:r>
              <a:rPr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</a:rPr>
              <a:t>PROGRAMME P80</a:t>
            </a:r>
          </a:p>
          <a:p>
            <a:pPr algn="ctr">
              <a:defRPr/>
            </a:pPr>
            <a:r>
              <a:rPr lang="fr-FR"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</a:rPr>
              <a:t> </a:t>
            </a:r>
            <a:endParaRPr lang="fr-FR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41750"/>
            <a:ext cx="21605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851525"/>
            <a:ext cx="1695450" cy="823913"/>
          </a:xfrm>
          <a:prstGeom prst="rect">
            <a:avLst/>
          </a:prstGeom>
          <a:noFill/>
          <a:ln w="2540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/>
          <a:srcRect l="5075"/>
          <a:stretch/>
        </p:blipFill>
        <p:spPr bwMode="auto">
          <a:xfrm>
            <a:off x="7885113" y="3695700"/>
            <a:ext cx="1028700" cy="1046163"/>
          </a:xfrm>
          <a:prstGeom prst="rect">
            <a:avLst/>
          </a:prstGeom>
          <a:noFill/>
          <a:ln w="2540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5353050"/>
            <a:ext cx="1390650" cy="1316038"/>
          </a:xfrm>
          <a:prstGeom prst="rect">
            <a:avLst/>
          </a:prstGeom>
          <a:noFill/>
          <a:ln w="2540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00800"/>
            <a:ext cx="2292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4C48EA43-B89E-CC4F-9F3F-F26057777FEA}" type="slidenum">
              <a:rPr lang="fr-FR" sz="1000">
                <a:solidFill>
                  <a:srgbClr val="808080"/>
                </a:solidFill>
              </a:rPr>
              <a:pPr algn="ctr"/>
              <a:t>5</a:t>
            </a:fld>
            <a:endParaRPr lang="fr-FR" sz="1000">
              <a:solidFill>
                <a:srgbClr val="808080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4450"/>
            <a:ext cx="4524375" cy="649288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 smtClean="0">
                <a:ea typeface="+mj-ea"/>
              </a:rPr>
              <a:t>PROGRAMME P80 </a:t>
            </a:r>
            <a:r>
              <a:rPr lang="fr-FR" sz="2000" dirty="0" smtClean="0">
                <a:ea typeface="+mj-ea"/>
              </a:rPr>
              <a:t> </a:t>
            </a:r>
            <a:br>
              <a:rPr lang="fr-FR" sz="2000" dirty="0" smtClean="0">
                <a:ea typeface="+mj-ea"/>
              </a:rPr>
            </a:br>
            <a:r>
              <a:rPr lang="fr-FR" sz="2000" dirty="0" smtClean="0">
                <a:solidFill>
                  <a:srgbClr val="FEC00A"/>
                </a:solidFill>
                <a:ea typeface="+mj-ea"/>
              </a:rPr>
              <a:t>UNE DEMARCHE GLOBALE</a:t>
            </a:r>
            <a:endParaRPr lang="fr-FR" sz="2000" i="1" dirty="0" smtClean="0">
              <a:solidFill>
                <a:srgbClr val="FEC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149" name="AutoShape 3"/>
          <p:cNvSpPr>
            <a:spLocks noChangeArrowheads="1"/>
          </p:cNvSpPr>
          <p:nvPr/>
        </p:nvSpPr>
        <p:spPr bwMode="auto">
          <a:xfrm>
            <a:off x="6716788" y="877044"/>
            <a:ext cx="1855740" cy="503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lIns="91422" tIns="45711" rIns="91422" bIns="45711" anchor="ctr"/>
          <a:lstStyle/>
          <a:p>
            <a:pPr algn="ctr" defTabSz="844550">
              <a:defRPr/>
            </a:pPr>
            <a:r>
              <a:rPr lang="fr-FR" sz="1500" dirty="0">
                <a:solidFill>
                  <a:schemeClr val="bg1"/>
                </a:solidFill>
                <a:ea typeface="+mn-ea"/>
              </a:rPr>
              <a:t>Carsat/CNAM </a:t>
            </a:r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114836" y="877044"/>
            <a:ext cx="4120582" cy="503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lIns="91422" tIns="45711" rIns="91422" bIns="45711" anchor="ctr"/>
          <a:lstStyle/>
          <a:p>
            <a:pPr algn="ctr" defTabSz="844550">
              <a:defRPr/>
            </a:pPr>
            <a:r>
              <a:rPr lang="fr-FR" sz="1500" dirty="0">
                <a:solidFill>
                  <a:schemeClr val="bg1"/>
                </a:solidFill>
                <a:ea typeface="+mn-ea"/>
              </a:rPr>
              <a:t>ECOTAXE /</a:t>
            </a:r>
          </a:p>
          <a:p>
            <a:pPr algn="ctr" defTabSz="844550">
              <a:defRPr/>
            </a:pPr>
            <a:r>
              <a:rPr lang="fr-FR" sz="1500" dirty="0">
                <a:solidFill>
                  <a:schemeClr val="bg1"/>
                </a:solidFill>
                <a:ea typeface="+mn-ea"/>
              </a:rPr>
              <a:t>TAXE CARBONE / GASOIL</a:t>
            </a:r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auto">
          <a:xfrm>
            <a:off x="6667228" y="3325539"/>
            <a:ext cx="1846216" cy="865188"/>
          </a:xfrm>
          <a:prstGeom prst="flowChartAlternateProcess">
            <a:avLst/>
          </a:prstGeom>
          <a:gradFill>
            <a:gsLst>
              <a:gs pos="0">
                <a:srgbClr val="DDEBCF"/>
              </a:gs>
              <a:gs pos="94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spcCol="127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dirty="0"/>
              <a:t>Anticiper la recommandation </a:t>
            </a:r>
          </a:p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dirty="0"/>
              <a:t>R 461</a:t>
            </a:r>
          </a:p>
        </p:txBody>
      </p:sp>
      <p:sp>
        <p:nvSpPr>
          <p:cNvPr id="6152" name="AutoShape 6"/>
          <p:cNvSpPr>
            <a:spLocks noChangeArrowheads="1"/>
          </p:cNvSpPr>
          <p:nvPr/>
        </p:nvSpPr>
        <p:spPr bwMode="auto">
          <a:xfrm>
            <a:off x="71877" y="3326631"/>
            <a:ext cx="4104456" cy="865188"/>
          </a:xfrm>
          <a:prstGeom prst="flowChartAlternateProcess">
            <a:avLst/>
          </a:prstGeom>
          <a:gradFill>
            <a:gsLst>
              <a:gs pos="0">
                <a:srgbClr val="DDEBCF"/>
              </a:gs>
              <a:gs pos="94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  <a:extLst/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anchor="ctr"/>
          <a:lstStyle>
            <a:lvl1pPr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fr-FR" sz="1200">
                <a:solidFill>
                  <a:srgbClr val="000000"/>
                </a:solidFill>
                <a:latin typeface="Calibri" charset="0"/>
              </a:rPr>
              <a:t>Limiter au mieux les impacts prévisibles</a:t>
            </a: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>
            <a:off x="4377873" y="877044"/>
            <a:ext cx="1814933" cy="503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lIns="91422" tIns="45711" rIns="91422" bIns="45711" anchor="ctr"/>
          <a:lstStyle/>
          <a:p>
            <a:pPr algn="ctr" defTabSz="844550">
              <a:defRPr/>
            </a:pPr>
            <a:r>
              <a:rPr lang="fr-FR" sz="1500" dirty="0">
                <a:solidFill>
                  <a:schemeClr val="bg1"/>
                </a:solidFill>
                <a:ea typeface="+mn-ea"/>
              </a:rPr>
              <a:t>CONTEXTE </a:t>
            </a:r>
          </a:p>
          <a:p>
            <a:pPr algn="ctr" defTabSz="844550">
              <a:defRPr/>
            </a:pPr>
            <a:r>
              <a:rPr lang="fr-FR" sz="1500" dirty="0">
                <a:solidFill>
                  <a:schemeClr val="bg1"/>
                </a:solidFill>
                <a:ea typeface="+mn-ea"/>
              </a:rPr>
              <a:t>ECONOMIQUE</a:t>
            </a:r>
          </a:p>
        </p:txBody>
      </p:sp>
      <p:sp>
        <p:nvSpPr>
          <p:cNvPr id="6156" name="AutoShape 10"/>
          <p:cNvSpPr>
            <a:spLocks noChangeArrowheads="1"/>
          </p:cNvSpPr>
          <p:nvPr/>
        </p:nvSpPr>
        <p:spPr bwMode="auto">
          <a:xfrm>
            <a:off x="4377873" y="3325539"/>
            <a:ext cx="1814933" cy="865188"/>
          </a:xfrm>
          <a:prstGeom prst="flowChartAlternateProcess">
            <a:avLst/>
          </a:prstGeom>
          <a:gradFill>
            <a:gsLst>
              <a:gs pos="0">
                <a:srgbClr val="DDEBCF"/>
              </a:gs>
              <a:gs pos="94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  <a:extLst/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anchor="ctr"/>
          <a:lstStyle>
            <a:lvl1pPr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fr-FR" sz="1200">
                <a:solidFill>
                  <a:srgbClr val="000000"/>
                </a:solidFill>
                <a:latin typeface="Calibri" charset="0"/>
              </a:rPr>
              <a:t>Anticiper l</a:t>
            </a:r>
            <a:r>
              <a:rPr lang="ja-JP" altLang="fr-FR" sz="120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fr-FR" sz="1200">
                <a:solidFill>
                  <a:srgbClr val="000000"/>
                </a:solidFill>
                <a:latin typeface="Calibri" charset="0"/>
              </a:rPr>
              <a:t>évolution de l</a:t>
            </a:r>
            <a:r>
              <a:rPr lang="ja-JP" altLang="fr-FR" sz="120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fr-FR" sz="1200">
                <a:solidFill>
                  <a:srgbClr val="000000"/>
                </a:solidFill>
                <a:latin typeface="Calibri" charset="0"/>
              </a:rPr>
              <a:t>activité </a:t>
            </a:r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>
            <a:off x="4472661" y="4293344"/>
            <a:ext cx="431800" cy="719832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43000">
                <a:srgbClr val="BDD29F"/>
              </a:gs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spcCol="127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fr-FR" sz="1400" dirty="0"/>
          </a:p>
        </p:txBody>
      </p:sp>
      <p:sp>
        <p:nvSpPr>
          <p:cNvPr id="8217" name="AutoShape 13"/>
          <p:cNvSpPr>
            <a:spLocks noChangeArrowheads="1"/>
          </p:cNvSpPr>
          <p:nvPr/>
        </p:nvSpPr>
        <p:spPr bwMode="auto">
          <a:xfrm>
            <a:off x="6802438" y="1525588"/>
            <a:ext cx="1677987" cy="1639887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/>
          </a:p>
        </p:txBody>
      </p:sp>
      <p:sp>
        <p:nvSpPr>
          <p:cNvPr id="8218" name="Text Box 14"/>
          <p:cNvSpPr txBox="1">
            <a:spLocks noChangeArrowheads="1"/>
          </p:cNvSpPr>
          <p:nvPr/>
        </p:nvSpPr>
        <p:spPr bwMode="auto">
          <a:xfrm>
            <a:off x="6858000" y="1785938"/>
            <a:ext cx="16446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200"/>
              <a:t>Problématique</a:t>
            </a:r>
          </a:p>
          <a:p>
            <a:pPr algn="ctr"/>
            <a:r>
              <a:rPr lang="fr-FR" sz="1200"/>
              <a:t>sur la hauteur des mises en rayon en magasin</a:t>
            </a:r>
          </a:p>
          <a:p>
            <a:pPr algn="ctr"/>
            <a:r>
              <a:rPr lang="fr-FR" sz="1200"/>
              <a:t>max 1,80m. </a:t>
            </a:r>
          </a:p>
        </p:txBody>
      </p:sp>
      <p:sp>
        <p:nvSpPr>
          <p:cNvPr id="8219" name="AutoShape 15"/>
          <p:cNvSpPr>
            <a:spLocks noChangeArrowheads="1"/>
          </p:cNvSpPr>
          <p:nvPr/>
        </p:nvSpPr>
        <p:spPr bwMode="auto">
          <a:xfrm>
            <a:off x="71438" y="1509713"/>
            <a:ext cx="1800225" cy="1671637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/>
          </a:p>
        </p:txBody>
      </p:sp>
      <p:sp>
        <p:nvSpPr>
          <p:cNvPr id="8220" name="AutoShape 16"/>
          <p:cNvSpPr>
            <a:spLocks noChangeArrowheads="1"/>
          </p:cNvSpPr>
          <p:nvPr/>
        </p:nvSpPr>
        <p:spPr bwMode="auto">
          <a:xfrm>
            <a:off x="4425950" y="1525588"/>
            <a:ext cx="1766888" cy="1639887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/>
          </a:p>
        </p:txBody>
      </p:sp>
      <p:sp>
        <p:nvSpPr>
          <p:cNvPr id="8221" name="Text Box 17"/>
          <p:cNvSpPr txBox="1">
            <a:spLocks noChangeArrowheads="1"/>
          </p:cNvSpPr>
          <p:nvPr/>
        </p:nvSpPr>
        <p:spPr bwMode="auto">
          <a:xfrm>
            <a:off x="292100" y="1989138"/>
            <a:ext cx="1795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200"/>
              <a:t>-Taxe carbone</a:t>
            </a:r>
          </a:p>
          <a:p>
            <a:r>
              <a:rPr lang="fr-FR" sz="1200"/>
              <a:t>- Ecotaxe</a:t>
            </a:r>
          </a:p>
          <a:p>
            <a:r>
              <a:rPr lang="fr-FR" sz="1200"/>
              <a:t>- Cours du pétrole</a:t>
            </a:r>
          </a:p>
        </p:txBody>
      </p:sp>
      <p:sp>
        <p:nvSpPr>
          <p:cNvPr id="8222" name="Text Box 18"/>
          <p:cNvSpPr txBox="1">
            <a:spLocks noChangeArrowheads="1"/>
          </p:cNvSpPr>
          <p:nvPr/>
        </p:nvSpPr>
        <p:spPr bwMode="auto">
          <a:xfrm>
            <a:off x="4408488" y="2060575"/>
            <a:ext cx="1784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200"/>
              <a:t>Volumes et typologie </a:t>
            </a:r>
          </a:p>
          <a:p>
            <a:pPr algn="ctr"/>
            <a:r>
              <a:rPr lang="fr-FR" sz="1200"/>
              <a:t>des commandes clients</a:t>
            </a:r>
          </a:p>
        </p:txBody>
      </p:sp>
      <p:grpSp>
        <p:nvGrpSpPr>
          <p:cNvPr id="8223" name="Groupe 2"/>
          <p:cNvGrpSpPr>
            <a:grpSpLocks/>
          </p:cNvGrpSpPr>
          <p:nvPr/>
        </p:nvGrpSpPr>
        <p:grpSpPr bwMode="auto">
          <a:xfrm>
            <a:off x="2624138" y="5143500"/>
            <a:ext cx="4019550" cy="977900"/>
            <a:chOff x="2914650" y="5733256"/>
            <a:chExt cx="4019130" cy="574997"/>
          </a:xfrm>
        </p:grpSpPr>
        <p:sp>
          <p:nvSpPr>
            <p:cNvPr id="6158" name="AutoShape 12"/>
            <p:cNvSpPr>
              <a:spLocks noChangeArrowheads="1"/>
            </p:cNvSpPr>
            <p:nvPr/>
          </p:nvSpPr>
          <p:spPr bwMode="auto">
            <a:xfrm>
              <a:off x="2914650" y="5733256"/>
              <a:ext cx="4019130" cy="574997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63500"/>
            </a:sp3d>
            <a:extLst/>
          </p:spPr>
          <p:txBody>
            <a:bodyPr wrap="none" lIns="91422" tIns="45711" rIns="91422" bIns="45711" anchor="ctr"/>
            <a:lstStyle/>
            <a:p>
              <a:pPr algn="ctr" defTabSz="844550">
                <a:defRPr/>
              </a:pPr>
              <a:endParaRPr lang="fr-FR" sz="1500" dirty="0">
                <a:solidFill>
                  <a:schemeClr val="accent4"/>
                </a:solidFill>
                <a:ea typeface="+mn-e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51490" y="5805264"/>
              <a:ext cx="3652758" cy="3800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fr-FR" sz="1800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+mn-ea"/>
                </a:rPr>
                <a:t>Lancement Programme P80</a:t>
              </a:r>
            </a:p>
            <a:p>
              <a:pPr algn="ctr" eaLnBrk="0" hangingPunct="0">
                <a:defRPr/>
              </a:pPr>
              <a:r>
                <a:rPr lang="fr-FR" sz="1800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+mn-ea"/>
                </a:rPr>
                <a:t>dernier trimestre 2009</a:t>
              </a:r>
            </a:p>
          </p:txBody>
        </p:sp>
      </p:grpSp>
      <p:grpSp>
        <p:nvGrpSpPr>
          <p:cNvPr id="8224" name="Groupe 22"/>
          <p:cNvGrpSpPr>
            <a:grpSpLocks/>
          </p:cNvGrpSpPr>
          <p:nvPr/>
        </p:nvGrpSpPr>
        <p:grpSpPr bwMode="auto">
          <a:xfrm>
            <a:off x="1944688" y="1466850"/>
            <a:ext cx="2159000" cy="1641475"/>
            <a:chOff x="539750" y="1557338"/>
            <a:chExt cx="3311525" cy="2627312"/>
          </a:xfrm>
        </p:grpSpPr>
        <p:sp>
          <p:nvSpPr>
            <p:cNvPr id="24" name="Ellipse 23"/>
            <p:cNvSpPr/>
            <p:nvPr/>
          </p:nvSpPr>
          <p:spPr>
            <a:xfrm>
              <a:off x="666367" y="1694548"/>
              <a:ext cx="3050985" cy="1049401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orme libre 24"/>
            <p:cNvSpPr/>
            <p:nvPr/>
          </p:nvSpPr>
          <p:spPr>
            <a:xfrm>
              <a:off x="1774592" y="2782720"/>
              <a:ext cx="1064690" cy="1056106"/>
            </a:xfrm>
            <a:custGeom>
              <a:avLst/>
              <a:gdLst>
                <a:gd name="connsiteX0" fmla="*/ 0 w 981367"/>
                <a:gd name="connsiteY0" fmla="*/ 490684 h 981367"/>
                <a:gd name="connsiteX1" fmla="*/ 490684 w 981367"/>
                <a:gd name="connsiteY1" fmla="*/ 0 h 981367"/>
                <a:gd name="connsiteX2" fmla="*/ 981368 w 981367"/>
                <a:gd name="connsiteY2" fmla="*/ 490684 h 981367"/>
                <a:gd name="connsiteX3" fmla="*/ 490684 w 981367"/>
                <a:gd name="connsiteY3" fmla="*/ 981368 h 981367"/>
                <a:gd name="connsiteX4" fmla="*/ 0 w 981367"/>
                <a:gd name="connsiteY4" fmla="*/ 490684 h 98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367" h="981367">
                  <a:moveTo>
                    <a:pt x="0" y="490684"/>
                  </a:moveTo>
                  <a:cubicBezTo>
                    <a:pt x="0" y="219687"/>
                    <a:pt x="219687" y="0"/>
                    <a:pt x="490684" y="0"/>
                  </a:cubicBezTo>
                  <a:cubicBezTo>
                    <a:pt x="761681" y="0"/>
                    <a:pt x="981368" y="219687"/>
                    <a:pt x="981368" y="490684"/>
                  </a:cubicBezTo>
                  <a:cubicBezTo>
                    <a:pt x="981368" y="761681"/>
                    <a:pt x="761681" y="981368"/>
                    <a:pt x="490684" y="981368"/>
                  </a:cubicBezTo>
                  <a:cubicBezTo>
                    <a:pt x="219687" y="981368"/>
                    <a:pt x="0" y="761681"/>
                    <a:pt x="0" y="490684"/>
                  </a:cubicBezTo>
                  <a:close/>
                </a:path>
              </a:pathLst>
            </a:custGeom>
            <a:gradFill>
              <a:gsLst>
                <a:gs pos="43000">
                  <a:srgbClr val="BDD29F"/>
                </a:gs>
                <a:gs pos="0">
                  <a:srgbClr val="DDEBCF"/>
                </a:gs>
                <a:gs pos="8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  <a:alpha val="90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7801" tIns="76013" rIns="157801" bIns="76013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dirty="0"/>
                <a:t>Gasoil</a:t>
              </a:r>
              <a:br>
                <a:rPr lang="fr-FR" sz="800" dirty="0"/>
              </a:br>
              <a:r>
                <a:rPr lang="fr-FR" sz="800" dirty="0"/>
                <a:t>+3,82%</a:t>
              </a: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1012747" y="1990406"/>
              <a:ext cx="1064690" cy="1056106"/>
            </a:xfrm>
            <a:custGeom>
              <a:avLst/>
              <a:gdLst>
                <a:gd name="connsiteX0" fmla="*/ 0 w 981367"/>
                <a:gd name="connsiteY0" fmla="*/ 490684 h 981367"/>
                <a:gd name="connsiteX1" fmla="*/ 490684 w 981367"/>
                <a:gd name="connsiteY1" fmla="*/ 0 h 981367"/>
                <a:gd name="connsiteX2" fmla="*/ 981368 w 981367"/>
                <a:gd name="connsiteY2" fmla="*/ 490684 h 981367"/>
                <a:gd name="connsiteX3" fmla="*/ 490684 w 981367"/>
                <a:gd name="connsiteY3" fmla="*/ 981368 h 981367"/>
                <a:gd name="connsiteX4" fmla="*/ 0 w 981367"/>
                <a:gd name="connsiteY4" fmla="*/ 490684 h 98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367" h="981367">
                  <a:moveTo>
                    <a:pt x="0" y="490684"/>
                  </a:moveTo>
                  <a:cubicBezTo>
                    <a:pt x="0" y="219687"/>
                    <a:pt x="219687" y="0"/>
                    <a:pt x="490684" y="0"/>
                  </a:cubicBezTo>
                  <a:cubicBezTo>
                    <a:pt x="761681" y="0"/>
                    <a:pt x="981368" y="219687"/>
                    <a:pt x="981368" y="490684"/>
                  </a:cubicBezTo>
                  <a:cubicBezTo>
                    <a:pt x="981368" y="761681"/>
                    <a:pt x="761681" y="981368"/>
                    <a:pt x="490684" y="981368"/>
                  </a:cubicBezTo>
                  <a:cubicBezTo>
                    <a:pt x="219687" y="981368"/>
                    <a:pt x="0" y="761681"/>
                    <a:pt x="0" y="490684"/>
                  </a:cubicBezTo>
                  <a:close/>
                </a:path>
              </a:pathLst>
            </a:custGeom>
            <a:gradFill>
              <a:gsLst>
                <a:gs pos="43000">
                  <a:srgbClr val="BDD29F"/>
                </a:gs>
                <a:gs pos="0">
                  <a:srgbClr val="DDEBCF"/>
                </a:gs>
                <a:gs pos="8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  <a:alpha val="90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7801" tIns="76013" rIns="157801" bIns="76013" anchor="ctr"/>
            <a:lstStyle>
              <a:lvl1pPr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fr-FR" sz="800">
                  <a:solidFill>
                    <a:srgbClr val="000000"/>
                  </a:solidFill>
                  <a:latin typeface="Calibri" charset="0"/>
                </a:rPr>
                <a:t>Taxe à l</a:t>
              </a:r>
              <a:r>
                <a:rPr lang="ja-JP" altLang="fr-FR" sz="800">
                  <a:solidFill>
                    <a:srgbClr val="000000"/>
                  </a:solidFill>
                  <a:latin typeface="Calibri" charset="0"/>
                </a:rPr>
                <a:t>’</a:t>
              </a:r>
              <a:r>
                <a:rPr lang="fr-FR" sz="800">
                  <a:solidFill>
                    <a:srgbClr val="000000"/>
                  </a:solidFill>
                  <a:latin typeface="Calibri" charset="0"/>
                </a:rPr>
                <a:t>essieu</a:t>
              </a:r>
              <a:br>
                <a:rPr lang="fr-FR" sz="800">
                  <a:solidFill>
                    <a:srgbClr val="000000"/>
                  </a:solidFill>
                  <a:latin typeface="Calibri" charset="0"/>
                </a:rPr>
              </a:br>
              <a:r>
                <a:rPr lang="fr-FR" sz="800">
                  <a:solidFill>
                    <a:srgbClr val="000000"/>
                  </a:solidFill>
                  <a:latin typeface="Calibri" charset="0"/>
                </a:rPr>
                <a:t>+ 25 %</a:t>
              </a: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2101098" y="1735063"/>
              <a:ext cx="1064690" cy="1056106"/>
            </a:xfrm>
            <a:custGeom>
              <a:avLst/>
              <a:gdLst>
                <a:gd name="connsiteX0" fmla="*/ 0 w 981367"/>
                <a:gd name="connsiteY0" fmla="*/ 490684 h 981367"/>
                <a:gd name="connsiteX1" fmla="*/ 490684 w 981367"/>
                <a:gd name="connsiteY1" fmla="*/ 0 h 981367"/>
                <a:gd name="connsiteX2" fmla="*/ 981368 w 981367"/>
                <a:gd name="connsiteY2" fmla="*/ 490684 h 981367"/>
                <a:gd name="connsiteX3" fmla="*/ 490684 w 981367"/>
                <a:gd name="connsiteY3" fmla="*/ 981368 h 981367"/>
                <a:gd name="connsiteX4" fmla="*/ 0 w 981367"/>
                <a:gd name="connsiteY4" fmla="*/ 490684 h 98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367" h="981367">
                  <a:moveTo>
                    <a:pt x="0" y="490684"/>
                  </a:moveTo>
                  <a:cubicBezTo>
                    <a:pt x="0" y="219687"/>
                    <a:pt x="219687" y="0"/>
                    <a:pt x="490684" y="0"/>
                  </a:cubicBezTo>
                  <a:cubicBezTo>
                    <a:pt x="761681" y="0"/>
                    <a:pt x="981368" y="219687"/>
                    <a:pt x="981368" y="490684"/>
                  </a:cubicBezTo>
                  <a:cubicBezTo>
                    <a:pt x="981368" y="761681"/>
                    <a:pt x="761681" y="981368"/>
                    <a:pt x="490684" y="981368"/>
                  </a:cubicBezTo>
                  <a:cubicBezTo>
                    <a:pt x="219687" y="981368"/>
                    <a:pt x="0" y="761681"/>
                    <a:pt x="0" y="490684"/>
                  </a:cubicBezTo>
                  <a:close/>
                </a:path>
              </a:pathLst>
            </a:custGeom>
            <a:gradFill>
              <a:gsLst>
                <a:gs pos="43000">
                  <a:srgbClr val="BDD29F"/>
                </a:gs>
                <a:gs pos="0">
                  <a:srgbClr val="DDEBCF"/>
                </a:gs>
                <a:gs pos="8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  <a:alpha val="90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7801" tIns="76013" rIns="157801" bIns="76013" anchor="ctr"/>
            <a:lstStyle>
              <a:lvl1pPr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6223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fr-FR" sz="800">
                  <a:solidFill>
                    <a:srgbClr val="000000"/>
                  </a:solidFill>
                  <a:latin typeface="Calibri" charset="0"/>
                </a:rPr>
                <a:t>Péage</a:t>
              </a:r>
              <a:br>
                <a:rPr lang="fr-FR" sz="800">
                  <a:solidFill>
                    <a:srgbClr val="000000"/>
                  </a:solidFill>
                  <a:latin typeface="Calibri" charset="0"/>
                </a:rPr>
              </a:br>
              <a:r>
                <a:rPr lang="fr-FR" sz="800">
                  <a:solidFill>
                    <a:srgbClr val="000000"/>
                  </a:solidFill>
                  <a:latin typeface="Calibri" charset="0"/>
                </a:rPr>
                <a:t>+ 25 %</a:t>
              </a:r>
            </a:p>
          </p:txBody>
        </p:sp>
        <p:sp>
          <p:nvSpPr>
            <p:cNvPr id="28" name="Forme 27"/>
            <p:cNvSpPr/>
            <p:nvPr/>
          </p:nvSpPr>
          <p:spPr>
            <a:xfrm>
              <a:off x="539750" y="1557338"/>
              <a:ext cx="3311525" cy="2627312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9" name="Forme libre 28"/>
          <p:cNvSpPr/>
          <p:nvPr/>
        </p:nvSpPr>
        <p:spPr>
          <a:xfrm>
            <a:off x="2808181" y="2708920"/>
            <a:ext cx="1219100" cy="484040"/>
          </a:xfrm>
          <a:custGeom>
            <a:avLst/>
            <a:gdLst>
              <a:gd name="connsiteX0" fmla="*/ 0 w 2616979"/>
              <a:gd name="connsiteY0" fmla="*/ 0 h 654244"/>
              <a:gd name="connsiteX1" fmla="*/ 2616979 w 2616979"/>
              <a:gd name="connsiteY1" fmla="*/ 0 h 654244"/>
              <a:gd name="connsiteX2" fmla="*/ 2616979 w 2616979"/>
              <a:gd name="connsiteY2" fmla="*/ 654244 h 654244"/>
              <a:gd name="connsiteX3" fmla="*/ 0 w 2616979"/>
              <a:gd name="connsiteY3" fmla="*/ 654244 h 654244"/>
              <a:gd name="connsiteX4" fmla="*/ 0 w 2616979"/>
              <a:gd name="connsiteY4" fmla="*/ 0 h 65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979" h="654244">
                <a:moveTo>
                  <a:pt x="0" y="0"/>
                </a:moveTo>
                <a:lnTo>
                  <a:pt x="2616979" y="0"/>
                </a:lnTo>
                <a:lnTo>
                  <a:pt x="2616979" y="654244"/>
                </a:lnTo>
                <a:lnTo>
                  <a:pt x="0" y="6542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BDD29F"/>
              </a:gs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anchor="ctr"/>
          <a:lstStyle>
            <a:lvl1pPr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223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fr-FR" sz="800">
                <a:solidFill>
                  <a:srgbClr val="000000"/>
                </a:solidFill>
                <a:latin typeface="Calibri" charset="0"/>
              </a:rPr>
              <a:t>Soit +7,95% des coûts transport sur 3 ans (INSEE/CNR) </a:t>
            </a: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357688"/>
            <a:ext cx="1654175" cy="1566862"/>
          </a:xfrm>
          <a:prstGeom prst="rect">
            <a:avLst/>
          </a:prstGeom>
          <a:noFill/>
          <a:ln w="9525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725" y="4286250"/>
            <a:ext cx="2454275" cy="1196975"/>
          </a:xfrm>
          <a:prstGeom prst="rect">
            <a:avLst/>
          </a:prstGeom>
          <a:noFill/>
          <a:ln w="9525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8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2700"/>
            <a:ext cx="115252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56325" y="3175"/>
            <a:ext cx="10080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092950" y="-26988"/>
            <a:ext cx="10556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175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4294967295"/>
          </p:nvPr>
        </p:nvSpPr>
        <p:spPr bwMode="auto">
          <a:xfrm>
            <a:off x="276225" y="6400800"/>
            <a:ext cx="6200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fr-FR" sz="1000" b="0">
              <a:solidFill>
                <a:srgbClr val="808080"/>
              </a:solidFill>
            </a:endParaRPr>
          </a:p>
          <a:p>
            <a:pPr algn="ctr"/>
            <a:endParaRPr lang="fr-FR" sz="1000" b="0">
              <a:solidFill>
                <a:srgbClr val="808080"/>
              </a:solidFill>
            </a:endParaRP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1670050" y="1577975"/>
            <a:ext cx="7294563" cy="2571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2800" i="1">
                <a:latin typeface="Calibri" charset="0"/>
              </a:rPr>
              <a:t>Processus logistiques d</a:t>
            </a:r>
            <a:r>
              <a:rPr lang="ja-JP" altLang="fr-FR" sz="2800" i="1">
                <a:latin typeface="Calibri" charset="0"/>
              </a:rPr>
              <a:t>’</a:t>
            </a:r>
            <a:r>
              <a:rPr lang="fr-FR" sz="2800" i="1">
                <a:latin typeface="Calibri" charset="0"/>
              </a:rPr>
              <a:t>affrètement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2800" i="1">
                <a:latin typeface="Calibri" charset="0"/>
              </a:rPr>
              <a:t>Nouveaux supports de manutention SPOT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2800" i="1">
                <a:latin typeface="Calibri" charset="0"/>
              </a:rPr>
              <a:t>OPTICOM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endParaRPr lang="fr-FR" sz="28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endParaRPr lang="fr-FR" sz="2800" u="sng">
              <a:latin typeface="Calibri" charset="0"/>
            </a:endParaRPr>
          </a:p>
        </p:txBody>
      </p:sp>
      <p:sp>
        <p:nvSpPr>
          <p:cNvPr id="8" name="Triangle isocèle 7"/>
          <p:cNvSpPr/>
          <p:nvPr/>
        </p:nvSpPr>
        <p:spPr bwMode="auto">
          <a:xfrm rot="10800000">
            <a:off x="2659660" y="3288403"/>
            <a:ext cx="4088452" cy="42862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 eaLnBrk="0" hangingPunct="0">
              <a:defRPr/>
            </a:pPr>
            <a:endParaRPr lang="fr-FR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483548" y="1214423"/>
          <a:ext cx="1648569" cy="191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4" name="Rectangle 3"/>
          <p:cNvSpPr txBox="1">
            <a:spLocks noChangeArrowheads="1"/>
          </p:cNvSpPr>
          <p:nvPr/>
        </p:nvSpPr>
        <p:spPr bwMode="auto">
          <a:xfrm>
            <a:off x="549275" y="928688"/>
            <a:ext cx="79613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2800" i="1">
                <a:latin typeface="Calibri" charset="0"/>
              </a:rPr>
              <a:t>P80 : 3 AXES DE DEVELOPPEMENT</a:t>
            </a:r>
            <a:endParaRPr lang="fr-FR" sz="2800" u="sng">
              <a:solidFill>
                <a:srgbClr val="0066FF"/>
              </a:solidFill>
              <a:latin typeface="Calibri" charset="0"/>
            </a:endParaRP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4450"/>
            <a:ext cx="6324600" cy="649288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 smtClean="0">
                <a:ea typeface="+mj-ea"/>
              </a:rPr>
              <a:t>PROGRAMME P80 </a:t>
            </a:r>
            <a:r>
              <a:rPr lang="fr-FR" sz="2000" dirty="0" smtClean="0">
                <a:ea typeface="+mj-ea"/>
              </a:rPr>
              <a:t> </a:t>
            </a:r>
            <a:r>
              <a:rPr lang="fr-FR" sz="2000" dirty="0">
                <a:ea typeface="+mj-ea"/>
              </a:rPr>
              <a:t/>
            </a:r>
            <a:br>
              <a:rPr lang="fr-FR" sz="2000" dirty="0">
                <a:ea typeface="+mj-ea"/>
              </a:rPr>
            </a:br>
            <a:r>
              <a:rPr lang="fr-FR" sz="2000" dirty="0" smtClean="0">
                <a:solidFill>
                  <a:srgbClr val="FEC00A"/>
                </a:solidFill>
                <a:ea typeface="+mj-ea"/>
              </a:rPr>
              <a:t>UNE DEMARCHE GLOBALE</a:t>
            </a:r>
            <a:endParaRPr lang="fr-FR" sz="2000" i="1" dirty="0" smtClean="0">
              <a:solidFill>
                <a:srgbClr val="FEC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2805424" y="4540763"/>
            <a:ext cx="457507" cy="785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234060" y="4365104"/>
            <a:ext cx="457507" cy="9615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70539" y="4615387"/>
            <a:ext cx="457507" cy="7112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6748236" y="4293096"/>
            <a:ext cx="442823" cy="6445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160</a:t>
            </a: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5719775" y="4293096"/>
            <a:ext cx="444036" cy="6445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160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5719775" y="4936091"/>
            <a:ext cx="444036" cy="3905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80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248293" y="4293096"/>
            <a:ext cx="444036" cy="6445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160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6248293" y="4936091"/>
            <a:ext cx="444036" cy="3905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80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6748236" y="4936091"/>
            <a:ext cx="442823" cy="3905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80</a:t>
            </a:r>
          </a:p>
        </p:txBody>
      </p:sp>
      <p:sp>
        <p:nvSpPr>
          <p:cNvPr id="52" name="Flèche droite 51"/>
          <p:cNvSpPr>
            <a:spLocks noChangeArrowheads="1"/>
          </p:cNvSpPr>
          <p:nvPr/>
        </p:nvSpPr>
        <p:spPr bwMode="auto">
          <a:xfrm>
            <a:off x="4119986" y="4540763"/>
            <a:ext cx="1285560" cy="74375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43000">
                <a:srgbClr val="BDD29F"/>
              </a:gs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75000"/>
                <a:alpha val="90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7801" tIns="76013" rIns="157801" bIns="76013" spcCol="127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dirty="0"/>
              <a:t>SPOT</a:t>
            </a:r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3376788" y="4365104"/>
            <a:ext cx="457507" cy="9615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</a:rPr>
              <a:t>200</a:t>
            </a:r>
          </a:p>
        </p:txBody>
      </p:sp>
      <p:pic>
        <p:nvPicPr>
          <p:cNvPr id="925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6988"/>
            <a:ext cx="115252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7489775" y="2467802"/>
            <a:ext cx="1365250" cy="2378075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B prst="relaxedInset"/>
          </a:sp3d>
          <a:extLst/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90157" y="4933707"/>
            <a:ext cx="457507" cy="3929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r-FR" dirty="0">
                <a:solidFill>
                  <a:schemeClr val="bg1"/>
                </a:solidFill>
              </a:rPr>
              <a:t>60</a:t>
            </a:r>
          </a:p>
        </p:txBody>
      </p:sp>
      <p:pic>
        <p:nvPicPr>
          <p:cNvPr id="9264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84900" y="3175"/>
            <a:ext cx="10080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Imag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121525" y="-26988"/>
            <a:ext cx="10556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Imag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175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463"/>
            <a:ext cx="1152525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80138" y="12700"/>
            <a:ext cx="10080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Imag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116763" y="-17463"/>
            <a:ext cx="10556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Imag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2700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169863"/>
            <a:ext cx="6324600" cy="450850"/>
          </a:xfrm>
        </p:spPr>
        <p:txBody>
          <a:bodyPr/>
          <a:lstStyle/>
          <a:p>
            <a:r>
              <a:rPr lang="fr-FR" sz="2000">
                <a:latin typeface="Calibri" charset="0"/>
              </a:rPr>
              <a:t>PROGRAMME P80  </a:t>
            </a:r>
            <a:br>
              <a:rPr lang="fr-FR" sz="2000">
                <a:latin typeface="Calibri" charset="0"/>
              </a:rPr>
            </a:br>
            <a:r>
              <a:rPr lang="fr-FR" sz="2000">
                <a:solidFill>
                  <a:srgbClr val="FEC00A"/>
                </a:solidFill>
                <a:latin typeface="Calibri" charset="0"/>
              </a:rPr>
              <a:t>UNE DEMARCHE GLOBALE</a:t>
            </a:r>
            <a:endParaRPr lang="fr-FR" sz="2000">
              <a:latin typeface="Calibri" charset="0"/>
            </a:endParaRPr>
          </a:p>
        </p:txBody>
      </p:sp>
      <p:grpSp>
        <p:nvGrpSpPr>
          <p:cNvPr id="10243" name="Groupe 18"/>
          <p:cNvGrpSpPr>
            <a:grpSpLocks/>
          </p:cNvGrpSpPr>
          <p:nvPr/>
        </p:nvGrpSpPr>
        <p:grpSpPr bwMode="auto">
          <a:xfrm>
            <a:off x="6477000" y="3635375"/>
            <a:ext cx="1911350" cy="1522413"/>
            <a:chOff x="5238750" y="642918"/>
            <a:chExt cx="3071813" cy="2093932"/>
          </a:xfrm>
        </p:grpSpPr>
        <p:grpSp>
          <p:nvGrpSpPr>
            <p:cNvPr id="10253" name="Groupe 24"/>
            <p:cNvGrpSpPr>
              <a:grpSpLocks/>
            </p:cNvGrpSpPr>
            <p:nvPr/>
          </p:nvGrpSpPr>
          <p:grpSpPr bwMode="auto">
            <a:xfrm>
              <a:off x="5238750" y="1714500"/>
              <a:ext cx="3071813" cy="1022350"/>
              <a:chOff x="952472" y="5202250"/>
              <a:chExt cx="1800225" cy="588963"/>
            </a:xfrm>
          </p:grpSpPr>
          <p:pic>
            <p:nvPicPr>
              <p:cNvPr id="10257" name="Picture 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472" y="5214950"/>
                <a:ext cx="1727200" cy="57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AutoShape 14"/>
              <p:cNvSpPr>
                <a:spLocks noChangeArrowheads="1"/>
              </p:cNvSpPr>
              <p:nvPr/>
            </p:nvSpPr>
            <p:spPr bwMode="auto">
              <a:xfrm>
                <a:off x="2536797" y="5202250"/>
                <a:ext cx="215900" cy="215900"/>
              </a:xfrm>
              <a:custGeom>
                <a:avLst/>
                <a:gdLst>
                  <a:gd name="T0" fmla="*/ 93233 w 217488"/>
                  <a:gd name="T1" fmla="*/ 0 h 215900"/>
                  <a:gd name="T2" fmla="*/ 0 w 217488"/>
                  <a:gd name="T3" fmla="*/ 82466 h 215900"/>
                  <a:gd name="T4" fmla="*/ 35609 w 217488"/>
                  <a:gd name="T5" fmla="*/ 215899 h 215900"/>
                  <a:gd name="T6" fmla="*/ 150854 w 217488"/>
                  <a:gd name="T7" fmla="*/ 215899 h 215900"/>
                  <a:gd name="T8" fmla="*/ 186465 w 217488"/>
                  <a:gd name="T9" fmla="*/ 82466 h 2159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67208 w 217488"/>
                  <a:gd name="T16" fmla="*/ 82467 h 215900"/>
                  <a:gd name="T17" fmla="*/ 150280 w 217488"/>
                  <a:gd name="T18" fmla="*/ 164932 h 215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488" h="215900">
                    <a:moveTo>
                      <a:pt x="0" y="82466"/>
                    </a:moveTo>
                    <a:lnTo>
                      <a:pt x="83073" y="82467"/>
                    </a:lnTo>
                    <a:lnTo>
                      <a:pt x="108744" y="0"/>
                    </a:lnTo>
                    <a:lnTo>
                      <a:pt x="134415" y="82467"/>
                    </a:lnTo>
                    <a:lnTo>
                      <a:pt x="217488" y="82466"/>
                    </a:lnTo>
                    <a:lnTo>
                      <a:pt x="150280" y="133433"/>
                    </a:lnTo>
                    <a:lnTo>
                      <a:pt x="175952" y="215899"/>
                    </a:lnTo>
                    <a:lnTo>
                      <a:pt x="108744" y="164932"/>
                    </a:lnTo>
                    <a:lnTo>
                      <a:pt x="41536" y="215899"/>
                    </a:lnTo>
                    <a:lnTo>
                      <a:pt x="67208" y="133433"/>
                    </a:lnTo>
                    <a:lnTo>
                      <a:pt x="0" y="824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54" name="Groupe 26"/>
            <p:cNvGrpSpPr>
              <a:grpSpLocks/>
            </p:cNvGrpSpPr>
            <p:nvPr/>
          </p:nvGrpSpPr>
          <p:grpSpPr bwMode="auto">
            <a:xfrm>
              <a:off x="5238752" y="642918"/>
              <a:ext cx="3000375" cy="1071562"/>
              <a:chOff x="1595414" y="1357298"/>
              <a:chExt cx="2569504" cy="860916"/>
            </a:xfrm>
          </p:grpSpPr>
          <p:pic>
            <p:nvPicPr>
              <p:cNvPr id="10255" name="Picture 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414" y="1357298"/>
                <a:ext cx="2465274" cy="860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AutoShape 14"/>
              <p:cNvSpPr>
                <a:spLocks noChangeArrowheads="1"/>
              </p:cNvSpPr>
              <p:nvPr/>
            </p:nvSpPr>
            <p:spPr bwMode="auto">
              <a:xfrm>
                <a:off x="3859023" y="1357298"/>
                <a:ext cx="305893" cy="322779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ea typeface="+mn-ea"/>
                </a:endParaRPr>
              </a:p>
            </p:txBody>
          </p:sp>
        </p:grpSp>
      </p:grpSp>
      <p:pic>
        <p:nvPicPr>
          <p:cNvPr id="1024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84488"/>
            <a:ext cx="53673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393700" y="842963"/>
            <a:ext cx="8355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2000">
              <a:latin typeface="Calibri" charset="0"/>
            </a:endParaRPr>
          </a:p>
          <a:p>
            <a:pPr marL="0" lvl="1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fr-FR" sz="2000" i="1">
                <a:latin typeface="Calibri" charset="0"/>
              </a:rPr>
              <a:t>                  Processus logistiques d</a:t>
            </a:r>
            <a:r>
              <a:rPr lang="ja-JP" altLang="fr-FR" sz="2000" i="1">
                <a:latin typeface="Calibri" charset="0"/>
              </a:rPr>
              <a:t>’</a:t>
            </a:r>
            <a:r>
              <a:rPr lang="fr-FR" sz="2000" i="1">
                <a:latin typeface="Calibri" charset="0"/>
              </a:rPr>
              <a:t>affrètement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5"/>
              </a:buBlip>
            </a:pPr>
            <a:endParaRPr lang="fr-FR" sz="20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20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5"/>
              </a:buBlip>
            </a:pPr>
            <a:r>
              <a:rPr lang="fr-FR" sz="2000">
                <a:latin typeface="Calibri" charset="0"/>
              </a:rPr>
              <a:t>Impact sur les RAQs des magasins en entrepôt – Fiabilité du transport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5"/>
              </a:buBlip>
            </a:pPr>
            <a:endParaRPr lang="fr-FR" sz="2000" u="sng">
              <a:latin typeface="Calibri" charset="0"/>
            </a:endParaRPr>
          </a:p>
        </p:txBody>
      </p:sp>
      <p:sp>
        <p:nvSpPr>
          <p:cNvPr id="10246" name="ZoneTexte 18"/>
          <p:cNvSpPr txBox="1">
            <a:spLocks noChangeArrowheads="1"/>
          </p:cNvSpPr>
          <p:nvPr/>
        </p:nvSpPr>
        <p:spPr bwMode="auto">
          <a:xfrm rot="1320271">
            <a:off x="4592638" y="2797175"/>
            <a:ext cx="2109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/>
              <a:t>PERIMETRE SEC</a:t>
            </a:r>
          </a:p>
          <a:p>
            <a:pPr algn="ctr" eaLnBrk="1" hangingPunct="1"/>
            <a:r>
              <a:rPr lang="fr-FR" sz="1400"/>
              <a:t>Total FRANCE</a:t>
            </a:r>
          </a:p>
        </p:txBody>
      </p:sp>
      <p:graphicFrame>
        <p:nvGraphicFramePr>
          <p:cNvPr id="13" name="Diagramme 12"/>
          <p:cNvGraphicFramePr/>
          <p:nvPr/>
        </p:nvGraphicFramePr>
        <p:xfrm>
          <a:off x="107504" y="620688"/>
          <a:ext cx="118697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463"/>
            <a:ext cx="1152525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80138" y="12700"/>
            <a:ext cx="10080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116763" y="-17463"/>
            <a:ext cx="10556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mag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2700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93725" y="700088"/>
            <a:ext cx="8355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2000" i="1" dirty="0" smtClean="0">
                <a:latin typeface="Calibri" pitchFamily="34" charset="0"/>
                <a:ea typeface="+mn-ea"/>
              </a:rPr>
              <a:t>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5"/>
              </a:buBlip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5"/>
              </a:buBlip>
              <a:defRPr/>
            </a:pPr>
            <a:endParaRPr lang="fr-FR" sz="2000" u="sng" dirty="0" smtClean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276225" y="6400800"/>
            <a:ext cx="6200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000" b="0">
                <a:solidFill>
                  <a:srgbClr val="808080"/>
                </a:solidFill>
              </a:rPr>
              <a:t>Tests camions complets</a:t>
            </a: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00800"/>
            <a:ext cx="2292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1394A2-0FF3-3544-B5BC-5AEE7EC86D89}" type="slidenum">
              <a:rPr lang="fr-FR" sz="1400"/>
              <a:pPr eaLnBrk="1" hangingPunct="1"/>
              <a:t>8</a:t>
            </a:fld>
            <a:endParaRPr lang="fr-FR" sz="1400"/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355012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>
                <a:latin typeface="Calibri" charset="0"/>
              </a:rPr>
              <a:t>Concept « LEGO »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 i="1">
                <a:latin typeface="Calibri" charset="0"/>
              </a:rPr>
              <a:t>Objectifs : Accroitre le remplissage volumique des camions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 i="1">
                <a:latin typeface="Calibri" charset="0"/>
              </a:rPr>
              <a:t>Comment ? : en utilisant intelligemment les supports gerbables avec le WMS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 i="1">
                <a:latin typeface="Calibri" charset="0"/>
              </a:rPr>
              <a:t>Impacts : 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 i="1">
                <a:latin typeface="Calibri" charset="0"/>
              </a:rPr>
              <a:t>Cout et Facturation Transport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 i="1">
                <a:latin typeface="Calibri" charset="0"/>
              </a:rPr>
              <a:t>Productivité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endParaRPr lang="fr-FR" sz="180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endParaRPr lang="fr-FR" sz="1800" u="sng">
              <a:latin typeface="Calibri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6413" y="169863"/>
            <a:ext cx="6324600" cy="450850"/>
          </a:xfrm>
        </p:spPr>
        <p:txBody>
          <a:bodyPr/>
          <a:lstStyle/>
          <a:p>
            <a:pPr eaLnBrk="1" hangingPunct="1"/>
            <a:r>
              <a:rPr lang="fr-FR" sz="2400">
                <a:latin typeface="Calibri" charset="0"/>
              </a:rPr>
              <a:t>PROGRAMME P80 </a:t>
            </a:r>
            <a:r>
              <a:rPr lang="fr-FR" sz="2000">
                <a:latin typeface="Calibri" charset="0"/>
              </a:rPr>
              <a:t> </a:t>
            </a:r>
            <a:br>
              <a:rPr lang="fr-FR" sz="2000">
                <a:latin typeface="Calibri" charset="0"/>
              </a:rPr>
            </a:br>
            <a:r>
              <a:rPr lang="fr-FR" sz="2000">
                <a:solidFill>
                  <a:srgbClr val="FEC00A"/>
                </a:solidFill>
                <a:latin typeface="Calibri" charset="0"/>
              </a:rPr>
              <a:t>UNE DEMARCHE GLOBALE</a:t>
            </a:r>
            <a:endParaRPr lang="fr-FR" sz="2000">
              <a:latin typeface="Calibri" charset="0"/>
            </a:endParaRPr>
          </a:p>
        </p:txBody>
      </p:sp>
      <p:grpSp>
        <p:nvGrpSpPr>
          <p:cNvPr id="11270" name="Groupe 32"/>
          <p:cNvGrpSpPr>
            <a:grpSpLocks/>
          </p:cNvGrpSpPr>
          <p:nvPr/>
        </p:nvGrpSpPr>
        <p:grpSpPr bwMode="auto">
          <a:xfrm>
            <a:off x="1692275" y="2916238"/>
            <a:ext cx="5311775" cy="3441700"/>
            <a:chOff x="1975223" y="2571750"/>
            <a:chExt cx="5757468" cy="3441353"/>
          </a:xfrm>
        </p:grpSpPr>
        <p:grpSp>
          <p:nvGrpSpPr>
            <p:cNvPr id="11284" name="Groupe 31"/>
            <p:cNvGrpSpPr>
              <a:grpSpLocks/>
            </p:cNvGrpSpPr>
            <p:nvPr/>
          </p:nvGrpSpPr>
          <p:grpSpPr bwMode="auto">
            <a:xfrm>
              <a:off x="1975223" y="2571750"/>
              <a:ext cx="5549527" cy="1171575"/>
              <a:chOff x="1975220" y="2571744"/>
              <a:chExt cx="5549548" cy="1172318"/>
            </a:xfrm>
          </p:grpSpPr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3681664" y="3364439"/>
                <a:ext cx="466722" cy="350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60</a:t>
                </a:r>
              </a:p>
            </p:txBody>
          </p:sp>
          <p:sp>
            <p:nvSpPr>
              <p:cNvPr id="22" name="Rectangle 37"/>
              <p:cNvSpPr>
                <a:spLocks noChangeArrowheads="1"/>
              </p:cNvSpPr>
              <p:nvPr/>
            </p:nvSpPr>
            <p:spPr bwMode="auto">
              <a:xfrm>
                <a:off x="3129130" y="3120696"/>
                <a:ext cx="466722" cy="59404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160</a:t>
                </a:r>
              </a:p>
            </p:txBody>
          </p:sp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2576595" y="3123522"/>
                <a:ext cx="466722" cy="59122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160</a:t>
                </a:r>
              </a:p>
            </p:txBody>
          </p:sp>
          <p:sp>
            <p:nvSpPr>
              <p:cNvPr id="24" name="Rectangle 43"/>
              <p:cNvSpPr>
                <a:spLocks noChangeArrowheads="1"/>
              </p:cNvSpPr>
              <p:nvPr/>
            </p:nvSpPr>
            <p:spPr bwMode="auto">
              <a:xfrm>
                <a:off x="1975220" y="3123523"/>
                <a:ext cx="466722" cy="59122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160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7058046" y="2571744"/>
                <a:ext cx="466722" cy="70784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160</a:t>
                </a:r>
              </a:p>
            </p:txBody>
          </p:sp>
          <p:sp>
            <p:nvSpPr>
              <p:cNvPr id="26" name="Rectangle 31"/>
              <p:cNvSpPr>
                <a:spLocks noChangeArrowheads="1"/>
              </p:cNvSpPr>
              <p:nvPr/>
            </p:nvSpPr>
            <p:spPr bwMode="auto">
              <a:xfrm>
                <a:off x="7058046" y="3286124"/>
                <a:ext cx="466722" cy="42950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60</a:t>
                </a:r>
              </a:p>
            </p:txBody>
          </p:sp>
          <p:sp>
            <p:nvSpPr>
              <p:cNvPr id="27" name="Flèche droite 26"/>
              <p:cNvSpPr>
                <a:spLocks noChangeArrowheads="1"/>
              </p:cNvSpPr>
              <p:nvPr/>
            </p:nvSpPr>
            <p:spPr bwMode="auto">
              <a:xfrm>
                <a:off x="4452943" y="3000372"/>
                <a:ext cx="1285875" cy="74369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43000">
                    <a:srgbClr val="BDD29F"/>
                  </a:gs>
                  <a:gs pos="0">
                    <a:srgbClr val="DDEBCF"/>
                  </a:gs>
                  <a:gs pos="86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  <a:alpha val="90000"/>
                  </a:schemeClr>
                </a:solidFill>
              </a:ln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style>
              <a:lnRef idx="1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7801" tIns="76013" rIns="157801" bIns="76013" spcCol="127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dirty="0"/>
                  <a:t>Lot 3</a:t>
                </a:r>
              </a:p>
            </p:txBody>
          </p:sp>
          <p:sp>
            <p:nvSpPr>
              <p:cNvPr id="28" name="Rectangle 40"/>
              <p:cNvSpPr>
                <a:spLocks noChangeArrowheads="1"/>
              </p:cNvSpPr>
              <p:nvPr/>
            </p:nvSpPr>
            <p:spPr bwMode="auto">
              <a:xfrm>
                <a:off x="6518465" y="3120697"/>
                <a:ext cx="466722" cy="59122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160</a:t>
                </a:r>
              </a:p>
            </p:txBody>
          </p:sp>
          <p:sp>
            <p:nvSpPr>
              <p:cNvPr id="29" name="Rectangle 43"/>
              <p:cNvSpPr>
                <a:spLocks noChangeArrowheads="1"/>
              </p:cNvSpPr>
              <p:nvPr/>
            </p:nvSpPr>
            <p:spPr bwMode="auto">
              <a:xfrm>
                <a:off x="5988578" y="3120698"/>
                <a:ext cx="466722" cy="59122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/>
                  <a:t>160</a:t>
                </a:r>
              </a:p>
            </p:txBody>
          </p:sp>
        </p:grpSp>
        <p:grpSp>
          <p:nvGrpSpPr>
            <p:cNvPr id="11285" name="Groupe 31"/>
            <p:cNvGrpSpPr>
              <a:grpSpLocks/>
            </p:cNvGrpSpPr>
            <p:nvPr/>
          </p:nvGrpSpPr>
          <p:grpSpPr bwMode="auto">
            <a:xfrm>
              <a:off x="2024042" y="4357694"/>
              <a:ext cx="5708649" cy="1655409"/>
              <a:chOff x="2024042" y="4357694"/>
              <a:chExt cx="5708649" cy="1655409"/>
            </a:xfrm>
          </p:grpSpPr>
          <p:sp>
            <p:nvSpPr>
              <p:cNvPr id="19464" name="Rectangle 37"/>
              <p:cNvSpPr>
                <a:spLocks noChangeArrowheads="1"/>
              </p:cNvSpPr>
              <p:nvPr/>
            </p:nvSpPr>
            <p:spPr bwMode="auto">
              <a:xfrm>
                <a:off x="3138059" y="4617733"/>
                <a:ext cx="457619" cy="7734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</a:rPr>
                  <a:t>180</a:t>
                </a:r>
              </a:p>
            </p:txBody>
          </p:sp>
          <p:sp>
            <p:nvSpPr>
              <p:cNvPr id="19465" name="Rectangle 40"/>
              <p:cNvSpPr>
                <a:spLocks noChangeArrowheads="1"/>
              </p:cNvSpPr>
              <p:nvPr/>
            </p:nvSpPr>
            <p:spPr bwMode="auto">
              <a:xfrm>
                <a:off x="2566555" y="4617733"/>
                <a:ext cx="457619" cy="7734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</a:rPr>
                  <a:t>180</a:t>
                </a:r>
              </a:p>
            </p:txBody>
          </p:sp>
          <p:sp>
            <p:nvSpPr>
              <p:cNvPr id="19466" name="Rectangle 43"/>
              <p:cNvSpPr>
                <a:spLocks noChangeArrowheads="1"/>
              </p:cNvSpPr>
              <p:nvPr/>
            </p:nvSpPr>
            <p:spPr bwMode="auto">
              <a:xfrm>
                <a:off x="2024042" y="4617733"/>
                <a:ext cx="457619" cy="7734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</a:rPr>
                  <a:t>180</a:t>
                </a:r>
              </a:p>
            </p:txBody>
          </p:sp>
          <p:sp>
            <p:nvSpPr>
              <p:cNvPr id="2" name="Rectangle 28"/>
              <p:cNvSpPr>
                <a:spLocks noChangeArrowheads="1"/>
              </p:cNvSpPr>
              <p:nvPr/>
            </p:nvSpPr>
            <p:spPr bwMode="auto">
              <a:xfrm>
                <a:off x="7081837" y="4357694"/>
                <a:ext cx="442931" cy="6445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  <a:latin typeface="+mj-lt"/>
                  </a:rPr>
                  <a:t>160</a:t>
                </a:r>
              </a:p>
            </p:txBody>
          </p:sp>
          <p:sp>
            <p:nvSpPr>
              <p:cNvPr id="32783" name="Rectangle 14"/>
              <p:cNvSpPr>
                <a:spLocks noChangeArrowheads="1"/>
              </p:cNvSpPr>
              <p:nvPr/>
            </p:nvSpPr>
            <p:spPr bwMode="auto">
              <a:xfrm>
                <a:off x="6053124" y="4357694"/>
                <a:ext cx="444145" cy="6445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  <a:latin typeface="+mj-lt"/>
                  </a:rPr>
                  <a:t>160</a:t>
                </a:r>
              </a:p>
            </p:txBody>
          </p:sp>
          <p:sp>
            <p:nvSpPr>
              <p:cNvPr id="32784" name="Rectangle 17"/>
              <p:cNvSpPr>
                <a:spLocks noChangeArrowheads="1"/>
              </p:cNvSpPr>
              <p:nvPr/>
            </p:nvSpPr>
            <p:spPr bwMode="auto">
              <a:xfrm>
                <a:off x="6053124" y="5000632"/>
                <a:ext cx="444145" cy="3905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  <a:latin typeface="+mj-lt"/>
                  </a:rPr>
                  <a:t>80</a:t>
                </a:r>
              </a:p>
            </p:txBody>
          </p:sp>
          <p:sp>
            <p:nvSpPr>
              <p:cNvPr id="32785" name="Rectangle 21"/>
              <p:cNvSpPr>
                <a:spLocks noChangeArrowheads="1"/>
              </p:cNvSpPr>
              <p:nvPr/>
            </p:nvSpPr>
            <p:spPr bwMode="auto">
              <a:xfrm>
                <a:off x="6581771" y="4357694"/>
                <a:ext cx="444145" cy="6445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  <a:latin typeface="+mj-lt"/>
                  </a:rPr>
                  <a:t>160</a:t>
                </a:r>
              </a:p>
            </p:txBody>
          </p:sp>
          <p:sp>
            <p:nvSpPr>
              <p:cNvPr id="32786" name="Rectangle 24"/>
              <p:cNvSpPr>
                <a:spLocks noChangeArrowheads="1"/>
              </p:cNvSpPr>
              <p:nvPr/>
            </p:nvSpPr>
            <p:spPr bwMode="auto">
              <a:xfrm>
                <a:off x="6581771" y="5000632"/>
                <a:ext cx="444145" cy="3905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  <a:latin typeface="+mj-lt"/>
                  </a:rPr>
                  <a:t>80</a:t>
                </a:r>
              </a:p>
            </p:txBody>
          </p:sp>
          <p:sp>
            <p:nvSpPr>
              <p:cNvPr id="32787" name="Rectangle 31"/>
              <p:cNvSpPr>
                <a:spLocks noChangeArrowheads="1"/>
              </p:cNvSpPr>
              <p:nvPr/>
            </p:nvSpPr>
            <p:spPr bwMode="auto">
              <a:xfrm>
                <a:off x="7081837" y="5000632"/>
                <a:ext cx="442931" cy="3905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  <a:latin typeface="+mj-lt"/>
                  </a:rPr>
                  <a:t>80</a:t>
                </a:r>
              </a:p>
            </p:txBody>
          </p:sp>
          <p:sp>
            <p:nvSpPr>
              <p:cNvPr id="11313" name="ZoneTexte 27"/>
              <p:cNvSpPr txBox="1">
                <a:spLocks noChangeArrowheads="1"/>
              </p:cNvSpPr>
              <p:nvPr/>
            </p:nvSpPr>
            <p:spPr bwMode="auto">
              <a:xfrm>
                <a:off x="2181381" y="5551479"/>
                <a:ext cx="1693656" cy="46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200">
                    <a:solidFill>
                      <a:srgbClr val="000000"/>
                    </a:solidFill>
                    <a:latin typeface="Calibri" charset="0"/>
                  </a:rPr>
                  <a:t>4 supports à préparer</a:t>
                </a:r>
              </a:p>
              <a:p>
                <a:pPr eaLnBrk="1" hangingPunct="1"/>
                <a:r>
                  <a:rPr lang="fr-FR" sz="1200">
                    <a:solidFill>
                      <a:srgbClr val="000000"/>
                    </a:solidFill>
                    <a:latin typeface="Calibri" charset="0"/>
                  </a:rPr>
                  <a:t>4 supports sol</a:t>
                </a:r>
              </a:p>
            </p:txBody>
          </p:sp>
          <p:sp>
            <p:nvSpPr>
              <p:cNvPr id="11314" name="ZoneTexte 28"/>
              <p:cNvSpPr txBox="1">
                <a:spLocks noChangeArrowheads="1"/>
              </p:cNvSpPr>
              <p:nvPr/>
            </p:nvSpPr>
            <p:spPr bwMode="auto">
              <a:xfrm>
                <a:off x="6039035" y="5534033"/>
                <a:ext cx="1693656" cy="46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200">
                    <a:solidFill>
                      <a:srgbClr val="000000"/>
                    </a:solidFill>
                    <a:latin typeface="Calibri" charset="0"/>
                  </a:rPr>
                  <a:t>6 supports à préparer</a:t>
                </a:r>
              </a:p>
              <a:p>
                <a:pPr eaLnBrk="1" hangingPunct="1"/>
                <a:r>
                  <a:rPr lang="fr-FR" sz="1200">
                    <a:solidFill>
                      <a:srgbClr val="000000"/>
                    </a:solidFill>
                    <a:latin typeface="Calibri" charset="0"/>
                  </a:rPr>
                  <a:t>3 supports sol</a:t>
                </a:r>
              </a:p>
            </p:txBody>
          </p:sp>
          <p:sp>
            <p:nvSpPr>
              <p:cNvPr id="30" name="Flèche droite 29"/>
              <p:cNvSpPr>
                <a:spLocks noChangeArrowheads="1"/>
              </p:cNvSpPr>
              <p:nvPr/>
            </p:nvSpPr>
            <p:spPr bwMode="auto">
              <a:xfrm>
                <a:off x="4452943" y="4605339"/>
                <a:ext cx="1285875" cy="74369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43000">
                    <a:srgbClr val="BDD29F"/>
                  </a:gs>
                  <a:gs pos="0">
                    <a:srgbClr val="DDEBCF"/>
                  </a:gs>
                  <a:gs pos="86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  <a:alpha val="90000"/>
                  </a:schemeClr>
                </a:solidFill>
              </a:ln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style>
              <a:lnRef idx="1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7801" tIns="76013" rIns="157801" bIns="76013" spcCol="127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dirty="0"/>
                  <a:t>Lot 4</a:t>
                </a:r>
              </a:p>
            </p:txBody>
          </p:sp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3709563" y="4617733"/>
                <a:ext cx="457619" cy="7734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fr-FR" sz="1800" dirty="0">
                    <a:solidFill>
                      <a:schemeClr val="bg1"/>
                    </a:solidFill>
                  </a:rPr>
                  <a:t>180</a:t>
                </a:r>
              </a:p>
            </p:txBody>
          </p:sp>
        </p:grpSp>
      </p:grpSp>
      <p:sp>
        <p:nvSpPr>
          <p:cNvPr id="11271" name="ZoneTexte 33"/>
          <p:cNvSpPr txBox="1">
            <a:spLocks noChangeArrowheads="1"/>
          </p:cNvSpPr>
          <p:nvPr/>
        </p:nvSpPr>
        <p:spPr bwMode="auto">
          <a:xfrm>
            <a:off x="352425" y="3476625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>
                <a:latin typeface="Calibri" charset="0"/>
              </a:rPr>
              <a:t>Gerbage par opportunité</a:t>
            </a:r>
          </a:p>
        </p:txBody>
      </p:sp>
      <p:sp>
        <p:nvSpPr>
          <p:cNvPr id="11272" name="ZoneTexte 34"/>
          <p:cNvSpPr txBox="1">
            <a:spLocks noChangeArrowheads="1"/>
          </p:cNvSpPr>
          <p:nvPr/>
        </p:nvSpPr>
        <p:spPr bwMode="auto">
          <a:xfrm>
            <a:off x="352425" y="4759325"/>
            <a:ext cx="13843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>
                <a:latin typeface="Calibri" charset="0"/>
              </a:rPr>
              <a:t>Rupture systématique en préparation et Gerbage systématique</a:t>
            </a:r>
          </a:p>
        </p:txBody>
      </p:sp>
      <p:sp>
        <p:nvSpPr>
          <p:cNvPr id="11273" name="ZoneTexte 8"/>
          <p:cNvSpPr txBox="1">
            <a:spLocks noChangeArrowheads="1"/>
          </p:cNvSpPr>
          <p:nvPr/>
        </p:nvSpPr>
        <p:spPr bwMode="auto">
          <a:xfrm>
            <a:off x="7275513" y="3643313"/>
            <a:ext cx="19129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>
                <a:latin typeface="Calibri" charset="0"/>
              </a:rPr>
              <a:t>Un pilote expérimental sur l</a:t>
            </a:r>
            <a:r>
              <a:rPr lang="ja-JP" altLang="fr-FR" sz="1400">
                <a:latin typeface="Calibri" charset="0"/>
              </a:rPr>
              <a:t>’</a:t>
            </a:r>
            <a:r>
              <a:rPr lang="fr-FR" sz="1400">
                <a:latin typeface="Calibri" charset="0"/>
              </a:rPr>
              <a:t>ensemble des tests : Grappe Lyon Est</a:t>
            </a:r>
          </a:p>
        </p:txBody>
      </p:sp>
      <p:pic>
        <p:nvPicPr>
          <p:cNvPr id="11274" name="Picture 8" descr="objectif fle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500563"/>
            <a:ext cx="5842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Triangle isocèle 34"/>
          <p:cNvGrpSpPr>
            <a:grpSpLocks/>
          </p:cNvGrpSpPr>
          <p:nvPr/>
        </p:nvGrpSpPr>
        <p:grpSpPr bwMode="auto">
          <a:xfrm>
            <a:off x="7021513" y="3249613"/>
            <a:ext cx="373062" cy="2468562"/>
            <a:chOff x="4792" y="2047"/>
            <a:chExt cx="254" cy="1555"/>
          </a:xfrm>
        </p:grpSpPr>
        <p:pic>
          <p:nvPicPr>
            <p:cNvPr id="11282" name="Triangle isocèle 3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2047"/>
              <a:ext cx="254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Text Box 75"/>
            <p:cNvSpPr txBox="1">
              <a:spLocks noChangeArrowheads="1"/>
            </p:cNvSpPr>
            <p:nvPr/>
          </p:nvSpPr>
          <p:spPr bwMode="auto">
            <a:xfrm rot="5400000">
              <a:off x="4504" y="2768"/>
              <a:ext cx="74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90000" tIns="46800" rIns="90000" bIns="46800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</p:grpSp>
      <p:graphicFrame>
        <p:nvGraphicFramePr>
          <p:cNvPr id="38" name="Diagramme 37"/>
          <p:cNvGraphicFramePr/>
          <p:nvPr/>
        </p:nvGraphicFramePr>
        <p:xfrm>
          <a:off x="179512" y="404664"/>
          <a:ext cx="118697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27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463"/>
            <a:ext cx="1152525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80138" y="12700"/>
            <a:ext cx="10080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116763" y="-17463"/>
            <a:ext cx="10556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2700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593725" y="700088"/>
            <a:ext cx="8355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2000" i="1" dirty="0" smtClean="0">
                <a:latin typeface="Calibri" pitchFamily="34" charset="0"/>
                <a:ea typeface="+mn-ea"/>
              </a:rPr>
              <a:t>                  Nouveau support </a:t>
            </a:r>
            <a:r>
              <a:rPr lang="fr-FR" sz="2000" i="1" dirty="0" err="1" smtClean="0">
                <a:latin typeface="Calibri" pitchFamily="34" charset="0"/>
                <a:ea typeface="+mn-ea"/>
              </a:rPr>
              <a:t>gerbable</a:t>
            </a:r>
            <a:endParaRPr lang="fr-FR" sz="2000" i="1" dirty="0" smtClean="0">
              <a:latin typeface="Calibri" pitchFamily="34" charset="0"/>
              <a:ea typeface="+mn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endParaRPr lang="fr-FR" sz="2000" u="sng" dirty="0" smtClean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419100" y="1920875"/>
            <a:ext cx="84010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2000" i="1">
                <a:latin typeface="Calibri" charset="0"/>
              </a:rPr>
              <a:t>Conception conjointe d</a:t>
            </a:r>
            <a:r>
              <a:rPr lang="ja-JP" altLang="fr-FR" sz="2000" i="1">
                <a:latin typeface="Calibri" charset="0"/>
              </a:rPr>
              <a:t>’</a:t>
            </a:r>
            <a:r>
              <a:rPr lang="fr-FR" sz="2000" i="1">
                <a:latin typeface="Calibri" charset="0"/>
              </a:rPr>
              <a:t>un nouveau support  de Manutention adapté :</a:t>
            </a:r>
          </a:p>
          <a:p>
            <a:pPr lvl="4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 i="1">
                <a:latin typeface="Calibri" charset="0"/>
              </a:rPr>
              <a:t>Aux processus logistiques en entrepôt </a:t>
            </a:r>
          </a:p>
          <a:p>
            <a:pPr lvl="4"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fr-FR" sz="1800" i="1">
                <a:latin typeface="Calibri" charset="0"/>
              </a:rPr>
              <a:t>Aux processus logistiques en magasin</a:t>
            </a:r>
            <a:r>
              <a:rPr lang="fr-FR" sz="1400"/>
              <a:t> </a:t>
            </a:r>
            <a:endParaRPr lang="fr-FR" sz="20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endParaRPr lang="fr-FR" sz="1400"/>
          </a:p>
        </p:txBody>
      </p:sp>
      <p:sp>
        <p:nvSpPr>
          <p:cNvPr id="12291" name="Espace réservé du pied de page 3"/>
          <p:cNvSpPr txBox="1">
            <a:spLocks/>
          </p:cNvSpPr>
          <p:nvPr/>
        </p:nvSpPr>
        <p:spPr bwMode="auto">
          <a:xfrm>
            <a:off x="255588" y="6400800"/>
            <a:ext cx="572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 sz="1000">
              <a:solidFill>
                <a:srgbClr val="808080"/>
              </a:solidFill>
            </a:endParaRPr>
          </a:p>
          <a:p>
            <a:endParaRPr lang="fr-FR" sz="1000">
              <a:solidFill>
                <a:srgbClr val="808080"/>
              </a:solidFill>
            </a:endParaRPr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7504" y="4672252"/>
            <a:ext cx="2253990" cy="1853092"/>
          </a:xfrm>
          <a:prstGeom prst="rect">
            <a:avLst/>
          </a:prstGeom>
          <a:noFill/>
          <a:ln w="47625" cap="sq" algn="ctr">
            <a:gradFill>
              <a:gsLst>
                <a:gs pos="13350">
                  <a:srgbClr val="E4F599"/>
                </a:gs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/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7504" y="2348567"/>
            <a:ext cx="2047966" cy="2232561"/>
          </a:xfrm>
          <a:prstGeom prst="rect">
            <a:avLst/>
          </a:prstGeom>
          <a:noFill/>
          <a:ln w="47625" cap="sq" algn="ctr">
            <a:gradFill>
              <a:gsLst>
                <a:gs pos="13350">
                  <a:srgbClr val="E4F599"/>
                </a:gs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/>
        </p:spPr>
      </p:pic>
      <p:pic>
        <p:nvPicPr>
          <p:cNvPr id="12294" name="Image 9" descr="P107056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65650"/>
            <a:ext cx="24114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059113" y="4481513"/>
            <a:ext cx="2592387" cy="1323975"/>
          </a:xfrm>
          <a:prstGeom prst="rect">
            <a:avLst/>
          </a:prstGeom>
          <a:gradFill rotWithShape="1">
            <a:gsLst>
              <a:gs pos="0">
                <a:srgbClr val="FCFF92"/>
              </a:gs>
              <a:gs pos="35001">
                <a:srgbClr val="FBFFB3"/>
              </a:gs>
              <a:gs pos="100000">
                <a:srgbClr val="FFFFE0"/>
              </a:gs>
            </a:gsLst>
            <a:lin ang="16200000" scaled="1"/>
          </a:gradFill>
          <a:ln w="9525">
            <a:solidFill>
              <a:srgbClr val="BACE1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00"/>
                </a:solidFill>
                <a:latin typeface="Calibri" charset="0"/>
              </a:rPr>
              <a:t>Support Aluminium</a:t>
            </a:r>
          </a:p>
          <a:p>
            <a:pPr eaLnBrk="1" hangingPunct="1"/>
            <a:r>
              <a:rPr lang="fr-FR" sz="1600">
                <a:solidFill>
                  <a:srgbClr val="000000"/>
                </a:solidFill>
                <a:latin typeface="Calibri" charset="0"/>
              </a:rPr>
              <a:t>Repliable - Empilable</a:t>
            </a:r>
          </a:p>
          <a:p>
            <a:pPr eaLnBrk="1" hangingPunct="1"/>
            <a:r>
              <a:rPr lang="fr-FR" sz="1600">
                <a:solidFill>
                  <a:srgbClr val="000000"/>
                </a:solidFill>
                <a:latin typeface="Calibri" charset="0"/>
              </a:rPr>
              <a:t>Poids &lt;30Kg</a:t>
            </a:r>
          </a:p>
          <a:p>
            <a:pPr eaLnBrk="1" hangingPunct="1"/>
            <a:r>
              <a:rPr lang="fr-FR" sz="1600">
                <a:solidFill>
                  <a:srgbClr val="000000"/>
                </a:solidFill>
                <a:latin typeface="Calibri" charset="0"/>
              </a:rPr>
              <a:t>Ouvertures latérales</a:t>
            </a:r>
          </a:p>
          <a:p>
            <a:pPr eaLnBrk="1" hangingPunct="1"/>
            <a:r>
              <a:rPr lang="fr-FR" sz="1600">
                <a:solidFill>
                  <a:srgbClr val="000000"/>
                </a:solidFill>
                <a:latin typeface="Calibri" charset="0"/>
              </a:rPr>
              <a:t>Stabilité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203575" y="5940425"/>
            <a:ext cx="2339975" cy="584200"/>
          </a:xfrm>
          <a:prstGeom prst="rect">
            <a:avLst/>
          </a:prstGeom>
          <a:gradFill rotWithShape="1">
            <a:gsLst>
              <a:gs pos="0">
                <a:srgbClr val="FCFF92"/>
              </a:gs>
              <a:gs pos="35001">
                <a:srgbClr val="FBFFB3"/>
              </a:gs>
              <a:gs pos="100000">
                <a:srgbClr val="FFFFE0"/>
              </a:gs>
            </a:gsLst>
            <a:lin ang="16200000" scaled="1"/>
          </a:gradFill>
          <a:ln w="9525">
            <a:solidFill>
              <a:srgbClr val="BACE1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600">
                <a:solidFill>
                  <a:srgbClr val="000000"/>
                </a:solidFill>
                <a:latin typeface="Calibri" charset="0"/>
              </a:rPr>
              <a:t>Gain de surface au sol en Réserve Magasin</a:t>
            </a:r>
          </a:p>
        </p:txBody>
      </p:sp>
      <p:pic>
        <p:nvPicPr>
          <p:cNvPr id="12297" name="Image 14" descr="CAMION ALTIA 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333625"/>
            <a:ext cx="25892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me 12"/>
          <p:cNvGraphicFramePr/>
          <p:nvPr/>
        </p:nvGraphicFramePr>
        <p:xfrm>
          <a:off x="419546" y="594673"/>
          <a:ext cx="118697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173413" y="2887663"/>
            <a:ext cx="2439987" cy="1477962"/>
          </a:xfrm>
          <a:prstGeom prst="rect">
            <a:avLst/>
          </a:prstGeom>
          <a:gradFill rotWithShape="1">
            <a:gsLst>
              <a:gs pos="0">
                <a:srgbClr val="FCFF92"/>
              </a:gs>
              <a:gs pos="35001">
                <a:srgbClr val="FBFFB3"/>
              </a:gs>
              <a:gs pos="100000">
                <a:srgbClr val="FFFFE0"/>
              </a:gs>
            </a:gsLst>
            <a:lin ang="16200000" scaled="1"/>
          </a:gradFill>
          <a:ln w="9525">
            <a:solidFill>
              <a:srgbClr val="BACE1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dirty="0">
                <a:solidFill>
                  <a:schemeClr val="dk1"/>
                </a:solidFill>
                <a:latin typeface="+mn-lt"/>
                <a:ea typeface="+mn-ea"/>
              </a:rPr>
              <a:t>SPOT</a:t>
            </a:r>
          </a:p>
          <a:p>
            <a:pPr algn="ctr">
              <a:defRPr/>
            </a:pPr>
            <a:r>
              <a:rPr lang="fr-FR" sz="1800" dirty="0">
                <a:solidFill>
                  <a:schemeClr val="dk1"/>
                </a:solidFill>
                <a:latin typeface="+mn-lt"/>
                <a:ea typeface="+mn-ea"/>
              </a:rPr>
              <a:t>Support</a:t>
            </a:r>
          </a:p>
          <a:p>
            <a:pPr algn="ctr">
              <a:defRPr/>
            </a:pPr>
            <a:r>
              <a:rPr lang="fr-FR" sz="1800" dirty="0">
                <a:solidFill>
                  <a:schemeClr val="dk1"/>
                </a:solidFill>
                <a:latin typeface="+mn-lt"/>
                <a:ea typeface="+mn-ea"/>
              </a:rPr>
              <a:t>Pour</a:t>
            </a:r>
          </a:p>
          <a:p>
            <a:pPr algn="ctr">
              <a:defRPr/>
            </a:pPr>
            <a:r>
              <a:rPr lang="fr-FR" sz="1800" dirty="0">
                <a:solidFill>
                  <a:schemeClr val="dk1"/>
                </a:solidFill>
                <a:latin typeface="+mn-lt"/>
                <a:ea typeface="+mn-ea"/>
              </a:rPr>
              <a:t>Optimisation</a:t>
            </a:r>
          </a:p>
          <a:p>
            <a:pPr algn="ctr">
              <a:defRPr/>
            </a:pPr>
            <a:r>
              <a:rPr lang="fr-FR" sz="1800" dirty="0">
                <a:solidFill>
                  <a:schemeClr val="dk1"/>
                </a:solidFill>
                <a:latin typeface="+mn-lt"/>
                <a:ea typeface="+mn-ea"/>
              </a:rPr>
              <a:t>Transport</a:t>
            </a:r>
          </a:p>
        </p:txBody>
      </p:sp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463"/>
            <a:ext cx="1152525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Imag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2"/>
          <a:stretch>
            <a:fillRect/>
          </a:stretch>
        </p:blipFill>
        <p:spPr bwMode="auto">
          <a:xfrm>
            <a:off x="6180138" y="12700"/>
            <a:ext cx="10080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Imag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b="-2"/>
          <a:stretch>
            <a:fillRect/>
          </a:stretch>
        </p:blipFill>
        <p:spPr bwMode="auto">
          <a:xfrm>
            <a:off x="7116763" y="-17463"/>
            <a:ext cx="10556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Imag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2700"/>
            <a:ext cx="927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69863"/>
            <a:ext cx="6324600" cy="45085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 smtClean="0">
                <a:ea typeface="+mj-ea"/>
              </a:rPr>
              <a:t>PROGRAMME P80 </a:t>
            </a:r>
            <a:r>
              <a:rPr lang="fr-FR" sz="2000" dirty="0" smtClean="0">
                <a:ea typeface="+mj-ea"/>
              </a:rPr>
              <a:t> </a:t>
            </a:r>
            <a:r>
              <a:rPr lang="fr-FR" sz="2000" dirty="0">
                <a:ea typeface="+mj-ea"/>
              </a:rPr>
              <a:t/>
            </a:r>
            <a:br>
              <a:rPr lang="fr-FR" sz="2000" dirty="0">
                <a:ea typeface="+mj-ea"/>
              </a:rPr>
            </a:br>
            <a:r>
              <a:rPr lang="fr-FR" sz="2000" dirty="0" smtClean="0">
                <a:solidFill>
                  <a:srgbClr val="FEC00A"/>
                </a:solidFill>
                <a:ea typeface="+mj-ea"/>
              </a:rPr>
              <a:t>UNE DEMARCHE GLOBALE</a:t>
            </a:r>
            <a:endParaRPr lang="fr-FR" sz="2000" i="1" dirty="0" smtClean="0">
              <a:solidFill>
                <a:srgbClr val="FEC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842963"/>
            <a:ext cx="8355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2000" i="1" dirty="0" smtClean="0">
                <a:latin typeface="Calibri" pitchFamily="34" charset="0"/>
                <a:ea typeface="+mn-ea"/>
              </a:rPr>
              <a:t>                  Nouveau support </a:t>
            </a:r>
            <a:r>
              <a:rPr lang="fr-FR" sz="2000" i="1" dirty="0" err="1" smtClean="0">
                <a:latin typeface="Calibri" pitchFamily="34" charset="0"/>
                <a:ea typeface="+mn-ea"/>
              </a:rPr>
              <a:t>gerbable</a:t>
            </a:r>
            <a:endParaRPr lang="fr-FR" sz="2000" i="1" dirty="0" smtClean="0">
              <a:latin typeface="Calibri" pitchFamily="34" charset="0"/>
              <a:ea typeface="+mn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fr-FR" sz="2000" dirty="0" smtClean="0">
              <a:latin typeface="Calibri" pitchFamily="34" charset="0"/>
              <a:ea typeface="+mn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endParaRPr lang="fr-FR" sz="2000" u="sng" dirty="0" smtClean="0">
              <a:latin typeface="Calibri" pitchFamily="34" charset="0"/>
              <a:ea typeface="+mn-ea"/>
            </a:endParaRPr>
          </a:p>
        </p:txBody>
      </p:sp>
      <p:pic>
        <p:nvPicPr>
          <p:cNvPr id="12306" name="Picture 2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2401" r="12109" b="29871"/>
          <a:stretch>
            <a:fillRect/>
          </a:stretch>
        </p:blipFill>
        <p:spPr bwMode="auto">
          <a:xfrm>
            <a:off x="6265863" y="836613"/>
            <a:ext cx="2698750" cy="10493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5C7A99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C5A29"/>
      </a:dk2>
      <a:lt2>
        <a:srgbClr val="808080"/>
      </a:lt2>
      <a:accent1>
        <a:srgbClr val="BBCE24"/>
      </a:accent1>
      <a:accent2>
        <a:srgbClr val="DA0018"/>
      </a:accent2>
      <a:accent3>
        <a:srgbClr val="FFFFFF"/>
      </a:accent3>
      <a:accent4>
        <a:srgbClr val="000000"/>
      </a:accent4>
      <a:accent5>
        <a:srgbClr val="DAE3AC"/>
      </a:accent5>
      <a:accent6>
        <a:srgbClr val="C50015"/>
      </a:accent6>
      <a:hlink>
        <a:srgbClr val="009999"/>
      </a:hlink>
      <a:folHlink>
        <a:srgbClr val="99CC00"/>
      </a:folHlink>
    </a:clrScheme>
    <a:fontScheme name="bla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C00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C00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C5A29"/>
    </a:dk1>
    <a:lt1>
      <a:srgbClr val="FFFFFF"/>
    </a:lt1>
    <a:dk2>
      <a:srgbClr val="0C5A29"/>
    </a:dk2>
    <a:lt2>
      <a:srgbClr val="808080"/>
    </a:lt2>
    <a:accent1>
      <a:srgbClr val="BBCE24"/>
    </a:accent1>
    <a:accent2>
      <a:srgbClr val="DA0018"/>
    </a:accent2>
    <a:accent3>
      <a:srgbClr val="FFFFFF"/>
    </a:accent3>
    <a:accent4>
      <a:srgbClr val="094C21"/>
    </a:accent4>
    <a:accent5>
      <a:srgbClr val="DAE3AC"/>
    </a:accent5>
    <a:accent6>
      <a:srgbClr val="C5001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26540</TotalTime>
  <Words>653</Words>
  <Application>Microsoft Macintosh PowerPoint</Application>
  <PresentationFormat>On-screen Show (4:3)</PresentationFormat>
  <Paragraphs>240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</vt:lpstr>
      <vt:lpstr>Courier New</vt:lpstr>
      <vt:lpstr>Bodoni MT</vt:lpstr>
      <vt:lpstr>Tempus Sans ITC</vt:lpstr>
      <vt:lpstr>blank</vt:lpstr>
      <vt:lpstr>PowerPoint Presentation</vt:lpstr>
      <vt:lpstr>PowerPoint Presentation</vt:lpstr>
      <vt:lpstr>PowerPoint Presentation</vt:lpstr>
      <vt:lpstr>PowerPoint Presentation</vt:lpstr>
      <vt:lpstr>PROGRAMME P80   UNE DEMARCHE GLOBALE</vt:lpstr>
      <vt:lpstr>PROGRAMME P80   UNE DEMARCHE GLOBALE</vt:lpstr>
      <vt:lpstr>PROGRAMME P80   UNE DEMARCHE GLOBALE</vt:lpstr>
      <vt:lpstr>PROGRAMME P80   UNE DEMARCHE GLOBALE</vt:lpstr>
      <vt:lpstr>PROGRAMME P80   UNE DEMARCHE GLOBALE</vt:lpstr>
      <vt:lpstr>PowerPoint Presentation</vt:lpstr>
      <vt:lpstr>PowerPoint Presentation</vt:lpstr>
      <vt:lpstr>PowerPoint Presentation</vt:lpstr>
      <vt:lpstr>PROGRAMME P80   UNE DEMARCHE GLOBALE</vt:lpstr>
    </vt:vector>
  </TitlesOfParts>
  <Company>Groupe CASINO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80 m3</dc:title>
  <dc:creator>U234958</dc:creator>
  <cp:lastModifiedBy>clouclou</cp:lastModifiedBy>
  <cp:revision>1136</cp:revision>
  <dcterms:created xsi:type="dcterms:W3CDTF">2009-07-29T14:44:26Z</dcterms:created>
  <dcterms:modified xsi:type="dcterms:W3CDTF">2012-12-12T11:13:02Z</dcterms:modified>
</cp:coreProperties>
</file>