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377C-C2A2-4F7E-915A-585358FF9C73}" type="datetimeFigureOut">
              <a:rPr lang="fr-FR" smtClean="0"/>
              <a:pPr/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F9B4-818D-4C21-B7DF-634BD47302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11623" cy="62692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PASSAGE COMMANDES 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488832" cy="53488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55776" y="6088559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AUX PRODUITS METIERS</a:t>
            </a:r>
            <a:endParaRPr lang="fr-FR" sz="44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0549004">
            <a:off x="22190" y="3205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B</a:t>
            </a:r>
            <a:r>
              <a:rPr lang="fr-FR" b="1" dirty="0" smtClean="0">
                <a:solidFill>
                  <a:srgbClr val="C00000"/>
                </a:solidFill>
              </a:rPr>
              <a:t>OUCHERIE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0929650">
            <a:off x="5242891" y="32700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CREMERIE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972298">
            <a:off x="7254931" y="37967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POISSONNERIE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607328"/>
            <a:ext cx="4464496" cy="62506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FINALISATION DE LA COMMANDE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21065634">
            <a:off x="239475" y="15133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Rangement poches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544567">
            <a:off x="6372200" y="197345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Produits secs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134286">
            <a:off x="959852" y="5095017"/>
            <a:ext cx="188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Produits frais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646044">
            <a:off x="6370811" y="4796499"/>
            <a:ext cx="202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Produits surgelés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FINALISATION DE LA COMMANDE</a:t>
            </a:r>
            <a:endParaRPr lang="fr-FR" dirty="0"/>
          </a:p>
        </p:txBody>
      </p:sp>
      <p:pic>
        <p:nvPicPr>
          <p:cNvPr id="5" name="Image 4" descr="IMG_3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816" y="2132856"/>
            <a:ext cx="6085184" cy="4176464"/>
          </a:xfrm>
          <a:prstGeom prst="rect">
            <a:avLst/>
          </a:prstGeom>
        </p:spPr>
      </p:pic>
      <p:pic>
        <p:nvPicPr>
          <p:cNvPr id="4" name="Image 3" descr="IMG_3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8759">
            <a:off x="680173" y="1458366"/>
            <a:ext cx="3240360" cy="48605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385203">
            <a:off x="4355976" y="170080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Etiquetage et repérage des sacs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CONTRÔLE FINAL DES PREPARATIONS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32848" cy="50885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LIVRAISON COURSES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" name="Image 3" descr="IMG_3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1220755"/>
            <a:ext cx="3420380" cy="2280253"/>
          </a:xfrm>
          <a:prstGeom prst="rect">
            <a:avLst/>
          </a:prstGeom>
        </p:spPr>
      </p:pic>
      <p:pic>
        <p:nvPicPr>
          <p:cNvPr id="5" name="Image 4" descr="IMG_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13043"/>
            <a:ext cx="4392488" cy="2928325"/>
          </a:xfrm>
          <a:prstGeom prst="rect">
            <a:avLst/>
          </a:prstGeom>
        </p:spPr>
      </p:pic>
      <p:pic>
        <p:nvPicPr>
          <p:cNvPr id="6" name="Image 5" descr="IMG_3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088232"/>
            <a:ext cx="2958075" cy="44371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48313">
            <a:off x="3794756" y="16678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Arrivée du client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LIVRAISON COURSES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76864" cy="51845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DEBRIEF COMMANDE/CLIENT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848872" cy="52325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ECHANGE AU COMPTOIR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5" name="Image 4" descr="IMG_3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453">
            <a:off x="3275856" y="1268760"/>
            <a:ext cx="5472608" cy="3648405"/>
          </a:xfrm>
          <a:prstGeom prst="rect">
            <a:avLst/>
          </a:prstGeom>
        </p:spPr>
      </p:pic>
      <p:pic>
        <p:nvPicPr>
          <p:cNvPr id="4" name="Image 3" descr="IMG_3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4932040" cy="32880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805264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MODIFICATIONS DE COMMANDE</a:t>
            </a:r>
            <a:endParaRPr lang="fr-FR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LIVRAISON FINALE AU CLIENT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559802" cy="53995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TOUTE UNE EQUIPE A VOTRE SERVICE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59802" cy="53995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464496" cy="64487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2630"/>
            <a:ext cx="4536504" cy="655272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536504" cy="6552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464496" cy="644871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912768" cy="4608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792088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MAINTENANCE DU SITE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600000">
            <a:off x="6061787" y="471851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12 000 références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-720000">
            <a:off x="332879" y="4725104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Mise à jour des prix, des stocks, des promotions et des nouveaux produits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99" y="729234"/>
            <a:ext cx="7559802" cy="5399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PASSAGE DE LA COMMANDE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20640238">
            <a:off x="627799" y="1629869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Application PC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601056">
            <a:off x="6660232" y="400506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Application Smartphone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88832" cy="5348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RECEPTION ET PREPARATION COMMANDES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277248">
            <a:off x="6118855" y="581262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Collectées par PDA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452309" cy="53227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RECEPTION ET PREPARATION COMMANDES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392215">
            <a:off x="6676884" y="2627583"/>
            <a:ext cx="2420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Collectées manuellement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100</Words>
  <Application>Microsoft Office PowerPoint</Application>
  <PresentationFormat>Affichage à l'écran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MAINTENANCE DU SITE</vt:lpstr>
      <vt:lpstr>PASSAGE DE LA COMMANDE</vt:lpstr>
      <vt:lpstr>RECEPTION ET PREPARATION COMMANDES</vt:lpstr>
      <vt:lpstr>RECEPTION ET PREPARATION COMMANDES</vt:lpstr>
      <vt:lpstr>PASSAGE COMMANDES </vt:lpstr>
      <vt:lpstr>FINALISATION DE LA COMMANDE</vt:lpstr>
      <vt:lpstr>FINALISATION DE LA COMMANDE</vt:lpstr>
      <vt:lpstr>CONTRÔLE FINAL DES PREPARATIONS</vt:lpstr>
      <vt:lpstr>LIVRAISON COURSES</vt:lpstr>
      <vt:lpstr>LIVRAISON COURSES</vt:lpstr>
      <vt:lpstr>DEBRIEF COMMANDE/CLIENT</vt:lpstr>
      <vt:lpstr>ECHANGE AU COMPTOIR</vt:lpstr>
      <vt:lpstr>LIVRAISON FINALE AU CLIENT</vt:lpstr>
      <vt:lpstr>TOUTE UNE EQUIPE A VOTRE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Cyrille</dc:creator>
  <cp:lastModifiedBy>Annie Marra</cp:lastModifiedBy>
  <cp:revision>12</cp:revision>
  <dcterms:created xsi:type="dcterms:W3CDTF">2012-10-14T12:31:36Z</dcterms:created>
  <dcterms:modified xsi:type="dcterms:W3CDTF">2012-10-29T08:07:06Z</dcterms:modified>
</cp:coreProperties>
</file>